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FC6D-9D71-4D6D-AE04-F9A34301F2CE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ACF3-F7C8-4FE2-8568-BDA9B0368F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FC6D-9D71-4D6D-AE04-F9A34301F2CE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ACF3-F7C8-4FE2-8568-BDA9B0368F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FC6D-9D71-4D6D-AE04-F9A34301F2CE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ACF3-F7C8-4FE2-8568-BDA9B0368F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FC6D-9D71-4D6D-AE04-F9A34301F2CE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ACF3-F7C8-4FE2-8568-BDA9B0368F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FC6D-9D71-4D6D-AE04-F9A34301F2CE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ACF3-F7C8-4FE2-8568-BDA9B0368F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FC6D-9D71-4D6D-AE04-F9A34301F2CE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ACF3-F7C8-4FE2-8568-BDA9B0368F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FC6D-9D71-4D6D-AE04-F9A34301F2CE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ACF3-F7C8-4FE2-8568-BDA9B0368F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FC6D-9D71-4D6D-AE04-F9A34301F2CE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ACF3-F7C8-4FE2-8568-BDA9B0368F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FC6D-9D71-4D6D-AE04-F9A34301F2CE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ACF3-F7C8-4FE2-8568-BDA9B0368F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FC6D-9D71-4D6D-AE04-F9A34301F2CE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ACF3-F7C8-4FE2-8568-BDA9B0368F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0FC6D-9D71-4D6D-AE04-F9A34301F2CE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1ACF3-F7C8-4FE2-8568-BDA9B0368F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0FC6D-9D71-4D6D-AE04-F9A34301F2CE}" type="datetimeFigureOut">
              <a:rPr lang="zh-CN" altLang="en-US" smtClean="0"/>
              <a:t>2019/4/18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1ACF3-F7C8-4FE2-8568-BDA9B0368F2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陕西科兴</dc:creator>
  <cp:lastModifiedBy>陕西科兴</cp:lastModifiedBy>
  <cp:revision>1</cp:revision>
  <dcterms:created xsi:type="dcterms:W3CDTF">2019-04-18T02:07:26Z</dcterms:created>
  <dcterms:modified xsi:type="dcterms:W3CDTF">2019-04-18T02:12:38Z</dcterms:modified>
</cp:coreProperties>
</file>