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232"/>
    <a:srgbClr val="1B8265"/>
    <a:srgbClr val="E03C3C"/>
    <a:srgbClr val="009249"/>
    <a:srgbClr val="00CC66"/>
    <a:srgbClr val="C45D08"/>
    <a:srgbClr val="E87071"/>
    <a:srgbClr val="256885"/>
    <a:srgbClr val="DC2F0C"/>
    <a:srgbClr val="158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FA63717-A2B6-43E0-95D2-150BFA86F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0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4649FB3-4B9E-4A30-BD7B-A7AA9A923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EA8CDEC-2598-496B-B988-E58A298F2739}"/>
              </a:ext>
            </a:extLst>
          </p:cNvPr>
          <p:cNvGrpSpPr>
            <a:grpSpLocks noChangeAspect="1"/>
          </p:cNvGrpSpPr>
          <p:nvPr/>
        </p:nvGrpSpPr>
        <p:grpSpPr>
          <a:xfrm>
            <a:off x="767408" y="692696"/>
            <a:ext cx="10547748" cy="5400000"/>
            <a:chOff x="928662" y="1675522"/>
            <a:chExt cx="6850085" cy="3506956"/>
          </a:xfrm>
          <a:solidFill>
            <a:srgbClr val="256885"/>
          </a:solidFill>
        </p:grpSpPr>
        <p:sp>
          <p:nvSpPr>
            <p:cNvPr id="682" name="Freeform 250"/>
            <p:cNvSpPr>
              <a:spLocks/>
            </p:cNvSpPr>
            <p:nvPr/>
          </p:nvSpPr>
          <p:spPr bwMode="auto">
            <a:xfrm>
              <a:off x="6769598" y="3565841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3" name="Freeform 251"/>
            <p:cNvSpPr>
              <a:spLocks/>
            </p:cNvSpPr>
            <p:nvPr/>
          </p:nvSpPr>
          <p:spPr bwMode="auto">
            <a:xfrm>
              <a:off x="6656721" y="4380524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4" name="Freeform 252"/>
            <p:cNvSpPr>
              <a:spLocks/>
            </p:cNvSpPr>
            <p:nvPr/>
          </p:nvSpPr>
          <p:spPr bwMode="auto">
            <a:xfrm>
              <a:off x="6744327" y="5101328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5" name="Freeform 253"/>
            <p:cNvSpPr>
              <a:spLocks/>
            </p:cNvSpPr>
            <p:nvPr/>
          </p:nvSpPr>
          <p:spPr bwMode="auto">
            <a:xfrm>
              <a:off x="6725795" y="4130709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6" name="Freeform 254"/>
            <p:cNvSpPr>
              <a:spLocks/>
            </p:cNvSpPr>
            <p:nvPr/>
          </p:nvSpPr>
          <p:spPr bwMode="auto">
            <a:xfrm>
              <a:off x="6648298" y="3836342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7" name="Freeform 255"/>
            <p:cNvSpPr>
              <a:spLocks/>
            </p:cNvSpPr>
            <p:nvPr/>
          </p:nvSpPr>
          <p:spPr bwMode="auto">
            <a:xfrm>
              <a:off x="6368633" y="3565841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8" name="Freeform 256"/>
            <p:cNvSpPr>
              <a:spLocks/>
            </p:cNvSpPr>
            <p:nvPr/>
          </p:nvSpPr>
          <p:spPr bwMode="auto">
            <a:xfrm>
              <a:off x="5416765" y="2175152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9" name="Freeform 257"/>
            <p:cNvSpPr>
              <a:spLocks/>
            </p:cNvSpPr>
            <p:nvPr/>
          </p:nvSpPr>
          <p:spPr bwMode="auto">
            <a:xfrm>
              <a:off x="5650941" y="2829126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0" name="Freeform 258"/>
            <p:cNvSpPr>
              <a:spLocks/>
            </p:cNvSpPr>
            <p:nvPr/>
          </p:nvSpPr>
          <p:spPr bwMode="auto">
            <a:xfrm>
              <a:off x="5693059" y="2073316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1" name="Freeform 259"/>
            <p:cNvSpPr>
              <a:spLocks/>
            </p:cNvSpPr>
            <p:nvPr/>
          </p:nvSpPr>
          <p:spPr bwMode="auto">
            <a:xfrm>
              <a:off x="5750340" y="1952387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2" name="Freeform 260"/>
            <p:cNvSpPr>
              <a:spLocks/>
            </p:cNvSpPr>
            <p:nvPr/>
          </p:nvSpPr>
          <p:spPr bwMode="auto">
            <a:xfrm>
              <a:off x="5821098" y="2121052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3" name="Freeform 261"/>
            <p:cNvSpPr>
              <a:spLocks/>
            </p:cNvSpPr>
            <p:nvPr/>
          </p:nvSpPr>
          <p:spPr bwMode="auto">
            <a:xfrm>
              <a:off x="5843000" y="1981028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4" name="Freeform 262"/>
            <p:cNvSpPr>
              <a:spLocks/>
            </p:cNvSpPr>
            <p:nvPr/>
          </p:nvSpPr>
          <p:spPr bwMode="auto">
            <a:xfrm>
              <a:off x="6068753" y="1877602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5" name="Freeform 263"/>
            <p:cNvSpPr>
              <a:spLocks/>
            </p:cNvSpPr>
            <p:nvPr/>
          </p:nvSpPr>
          <p:spPr bwMode="auto">
            <a:xfrm>
              <a:off x="6120979" y="1993758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6" name="Freeform 264"/>
            <p:cNvSpPr>
              <a:spLocks/>
            </p:cNvSpPr>
            <p:nvPr/>
          </p:nvSpPr>
          <p:spPr bwMode="auto">
            <a:xfrm>
              <a:off x="6122664" y="2101958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7" name="Freeform 265"/>
            <p:cNvSpPr>
              <a:spLocks/>
            </p:cNvSpPr>
            <p:nvPr/>
          </p:nvSpPr>
          <p:spPr bwMode="auto">
            <a:xfrm>
              <a:off x="6200161" y="1893513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8" name="Freeform 266"/>
            <p:cNvSpPr>
              <a:spLocks/>
            </p:cNvSpPr>
            <p:nvPr/>
          </p:nvSpPr>
          <p:spPr bwMode="auto">
            <a:xfrm>
              <a:off x="6223747" y="1969890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9" name="Freeform 267"/>
            <p:cNvSpPr>
              <a:spLocks/>
            </p:cNvSpPr>
            <p:nvPr/>
          </p:nvSpPr>
          <p:spPr bwMode="auto">
            <a:xfrm>
              <a:off x="6237225" y="1782131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0" name="Freeform 268"/>
            <p:cNvSpPr>
              <a:spLocks/>
            </p:cNvSpPr>
            <p:nvPr/>
          </p:nvSpPr>
          <p:spPr bwMode="auto">
            <a:xfrm>
              <a:off x="6237225" y="2033537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1" name="Freeform 269"/>
            <p:cNvSpPr>
              <a:spLocks/>
            </p:cNvSpPr>
            <p:nvPr/>
          </p:nvSpPr>
          <p:spPr bwMode="auto">
            <a:xfrm>
              <a:off x="6238910" y="1942840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2" name="Freeform 270"/>
            <p:cNvSpPr>
              <a:spLocks/>
            </p:cNvSpPr>
            <p:nvPr/>
          </p:nvSpPr>
          <p:spPr bwMode="auto">
            <a:xfrm>
              <a:off x="6249018" y="2095593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3" name="Freeform 271"/>
            <p:cNvSpPr>
              <a:spLocks/>
            </p:cNvSpPr>
            <p:nvPr/>
          </p:nvSpPr>
          <p:spPr bwMode="auto">
            <a:xfrm>
              <a:off x="6314722" y="1696207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4" name="Freeform 272"/>
            <p:cNvSpPr>
              <a:spLocks/>
            </p:cNvSpPr>
            <p:nvPr/>
          </p:nvSpPr>
          <p:spPr bwMode="auto">
            <a:xfrm>
              <a:off x="6350102" y="2103549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5" name="Freeform 273"/>
            <p:cNvSpPr>
              <a:spLocks/>
            </p:cNvSpPr>
            <p:nvPr/>
          </p:nvSpPr>
          <p:spPr bwMode="auto">
            <a:xfrm>
              <a:off x="6404013" y="2385187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6" name="Freeform 274"/>
            <p:cNvSpPr>
              <a:spLocks/>
            </p:cNvSpPr>
            <p:nvPr/>
          </p:nvSpPr>
          <p:spPr bwMode="auto">
            <a:xfrm>
              <a:off x="6914484" y="2805258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7" name="Freeform 275"/>
            <p:cNvSpPr>
              <a:spLocks/>
            </p:cNvSpPr>
            <p:nvPr/>
          </p:nvSpPr>
          <p:spPr bwMode="auto">
            <a:xfrm>
              <a:off x="6617973" y="4291418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8" name="Freeform 276"/>
            <p:cNvSpPr>
              <a:spLocks/>
            </p:cNvSpPr>
            <p:nvPr/>
          </p:nvSpPr>
          <p:spPr bwMode="auto">
            <a:xfrm>
              <a:off x="6624711" y="4996310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9" name="Freeform 277"/>
            <p:cNvSpPr>
              <a:spLocks/>
            </p:cNvSpPr>
            <p:nvPr/>
          </p:nvSpPr>
          <p:spPr bwMode="auto">
            <a:xfrm>
              <a:off x="6638189" y="4826054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0" name="Freeform 278"/>
            <p:cNvSpPr>
              <a:spLocks/>
            </p:cNvSpPr>
            <p:nvPr/>
          </p:nvSpPr>
          <p:spPr bwMode="auto">
            <a:xfrm>
              <a:off x="6649982" y="5120422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1" name="Freeform 279"/>
            <p:cNvSpPr>
              <a:spLocks/>
            </p:cNvSpPr>
            <p:nvPr/>
          </p:nvSpPr>
          <p:spPr bwMode="auto">
            <a:xfrm>
              <a:off x="6655036" y="5082234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2" name="Freeform 280"/>
            <p:cNvSpPr>
              <a:spLocks/>
            </p:cNvSpPr>
            <p:nvPr/>
          </p:nvSpPr>
          <p:spPr bwMode="auto">
            <a:xfrm>
              <a:off x="6681992" y="5133151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3" name="Freeform 281"/>
            <p:cNvSpPr>
              <a:spLocks/>
            </p:cNvSpPr>
            <p:nvPr/>
          </p:nvSpPr>
          <p:spPr bwMode="auto">
            <a:xfrm>
              <a:off x="6695470" y="5101328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4" name="Freeform 282"/>
            <p:cNvSpPr>
              <a:spLocks/>
            </p:cNvSpPr>
            <p:nvPr/>
          </p:nvSpPr>
          <p:spPr bwMode="auto">
            <a:xfrm>
              <a:off x="6720741" y="5169749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5" name="Freeform 283"/>
            <p:cNvSpPr>
              <a:spLocks/>
            </p:cNvSpPr>
            <p:nvPr/>
          </p:nvSpPr>
          <p:spPr bwMode="auto">
            <a:xfrm>
              <a:off x="6756120" y="5161793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6" name="Freeform 284"/>
            <p:cNvSpPr>
              <a:spLocks/>
            </p:cNvSpPr>
            <p:nvPr/>
          </p:nvSpPr>
          <p:spPr bwMode="auto">
            <a:xfrm>
              <a:off x="6557322" y="3691544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7" name="Freeform 285"/>
            <p:cNvSpPr>
              <a:spLocks/>
            </p:cNvSpPr>
            <p:nvPr/>
          </p:nvSpPr>
          <p:spPr bwMode="auto">
            <a:xfrm>
              <a:off x="6430968" y="3718594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8" name="Freeform 286"/>
            <p:cNvSpPr>
              <a:spLocks/>
            </p:cNvSpPr>
            <p:nvPr/>
          </p:nvSpPr>
          <p:spPr bwMode="auto">
            <a:xfrm>
              <a:off x="6444446" y="3470371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9" name="Freeform 287"/>
            <p:cNvSpPr>
              <a:spLocks/>
            </p:cNvSpPr>
            <p:nvPr/>
          </p:nvSpPr>
          <p:spPr bwMode="auto">
            <a:xfrm>
              <a:off x="6687046" y="3537200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0" name="Freeform 288"/>
            <p:cNvSpPr>
              <a:spLocks/>
            </p:cNvSpPr>
            <p:nvPr/>
          </p:nvSpPr>
          <p:spPr bwMode="auto">
            <a:xfrm>
              <a:off x="6520259" y="3911127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1" name="Freeform 289"/>
            <p:cNvSpPr>
              <a:spLocks/>
            </p:cNvSpPr>
            <p:nvPr/>
          </p:nvSpPr>
          <p:spPr bwMode="auto">
            <a:xfrm>
              <a:off x="6350102" y="3648583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2" name="Freeform 290"/>
            <p:cNvSpPr>
              <a:spLocks/>
            </p:cNvSpPr>
            <p:nvPr/>
          </p:nvSpPr>
          <p:spPr bwMode="auto">
            <a:xfrm>
              <a:off x="6885844" y="5064731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3" name="Freeform 291"/>
            <p:cNvSpPr>
              <a:spLocks/>
            </p:cNvSpPr>
            <p:nvPr/>
          </p:nvSpPr>
          <p:spPr bwMode="auto">
            <a:xfrm>
              <a:off x="6907745" y="5064731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4" name="Freeform 292"/>
            <p:cNvSpPr>
              <a:spLocks/>
            </p:cNvSpPr>
            <p:nvPr/>
          </p:nvSpPr>
          <p:spPr bwMode="auto">
            <a:xfrm>
              <a:off x="7005459" y="3828386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5" name="Freeform 293"/>
            <p:cNvSpPr>
              <a:spLocks/>
            </p:cNvSpPr>
            <p:nvPr/>
          </p:nvSpPr>
          <p:spPr bwMode="auto">
            <a:xfrm>
              <a:off x="6665145" y="1675522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6" name="Freeform 294"/>
            <p:cNvSpPr>
              <a:spLocks/>
            </p:cNvSpPr>
            <p:nvPr/>
          </p:nvSpPr>
          <p:spPr bwMode="auto">
            <a:xfrm>
              <a:off x="6309668" y="3576980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7" name="Freeform 295"/>
            <p:cNvSpPr>
              <a:spLocks/>
            </p:cNvSpPr>
            <p:nvPr/>
          </p:nvSpPr>
          <p:spPr bwMode="auto">
            <a:xfrm>
              <a:off x="6879105" y="3772694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8" name="Freeform 296"/>
            <p:cNvSpPr>
              <a:spLocks/>
            </p:cNvSpPr>
            <p:nvPr/>
          </p:nvSpPr>
          <p:spPr bwMode="auto">
            <a:xfrm>
              <a:off x="6638189" y="3537200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9" name="Freeform 297"/>
            <p:cNvSpPr>
              <a:spLocks/>
            </p:cNvSpPr>
            <p:nvPr/>
          </p:nvSpPr>
          <p:spPr bwMode="auto">
            <a:xfrm>
              <a:off x="6363579" y="3618350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0" name="Freeform 298"/>
            <p:cNvSpPr>
              <a:spLocks/>
            </p:cNvSpPr>
            <p:nvPr/>
          </p:nvSpPr>
          <p:spPr bwMode="auto">
            <a:xfrm>
              <a:off x="7551309" y="2364502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1" name="Freeform 299"/>
            <p:cNvSpPr>
              <a:spLocks/>
            </p:cNvSpPr>
            <p:nvPr/>
          </p:nvSpPr>
          <p:spPr bwMode="auto">
            <a:xfrm>
              <a:off x="5856478" y="3263518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2" name="Freeform 300"/>
            <p:cNvSpPr>
              <a:spLocks/>
            </p:cNvSpPr>
            <p:nvPr/>
          </p:nvSpPr>
          <p:spPr bwMode="auto">
            <a:xfrm>
              <a:off x="6400643" y="3637444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3" name="Freeform 301"/>
            <p:cNvSpPr>
              <a:spLocks/>
            </p:cNvSpPr>
            <p:nvPr/>
          </p:nvSpPr>
          <p:spPr bwMode="auto">
            <a:xfrm>
              <a:off x="6478140" y="3745644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4" name="Freeform 302"/>
            <p:cNvSpPr>
              <a:spLocks/>
            </p:cNvSpPr>
            <p:nvPr/>
          </p:nvSpPr>
          <p:spPr bwMode="auto">
            <a:xfrm>
              <a:off x="6855519" y="4328015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5" name="Freeform 303"/>
            <p:cNvSpPr>
              <a:spLocks/>
            </p:cNvSpPr>
            <p:nvPr/>
          </p:nvSpPr>
          <p:spPr bwMode="auto">
            <a:xfrm>
              <a:off x="6511835" y="3941359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6" name="Freeform 304"/>
            <p:cNvSpPr>
              <a:spLocks/>
            </p:cNvSpPr>
            <p:nvPr/>
          </p:nvSpPr>
          <p:spPr bwMode="auto">
            <a:xfrm>
              <a:off x="6936385" y="3823612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7" name="Freeform 305"/>
            <p:cNvSpPr>
              <a:spLocks/>
            </p:cNvSpPr>
            <p:nvPr/>
          </p:nvSpPr>
          <p:spPr bwMode="auto">
            <a:xfrm>
              <a:off x="6865627" y="3724959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8" name="Freeform 306"/>
            <p:cNvSpPr>
              <a:spLocks/>
            </p:cNvSpPr>
            <p:nvPr/>
          </p:nvSpPr>
          <p:spPr bwMode="auto">
            <a:xfrm>
              <a:off x="4921456" y="2195837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C45D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9" name="Freeform 307"/>
            <p:cNvSpPr>
              <a:spLocks/>
            </p:cNvSpPr>
            <p:nvPr/>
          </p:nvSpPr>
          <p:spPr bwMode="auto">
            <a:xfrm>
              <a:off x="5143839" y="3534018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0" name="Freeform 308"/>
            <p:cNvSpPr>
              <a:spLocks/>
            </p:cNvSpPr>
            <p:nvPr/>
          </p:nvSpPr>
          <p:spPr bwMode="auto">
            <a:xfrm>
              <a:off x="5164056" y="2635002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1" name="Freeform 309"/>
            <p:cNvSpPr>
              <a:spLocks/>
            </p:cNvSpPr>
            <p:nvPr/>
          </p:nvSpPr>
          <p:spPr bwMode="auto">
            <a:xfrm>
              <a:off x="5470676" y="2577720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2" name="Freeform 310"/>
            <p:cNvSpPr>
              <a:spLocks/>
            </p:cNvSpPr>
            <p:nvPr/>
          </p:nvSpPr>
          <p:spPr bwMode="auto">
            <a:xfrm>
              <a:off x="5502686" y="2623864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3" name="Freeform 311"/>
            <p:cNvSpPr>
              <a:spLocks/>
            </p:cNvSpPr>
            <p:nvPr/>
          </p:nvSpPr>
          <p:spPr bwMode="auto">
            <a:xfrm>
              <a:off x="5512794" y="2642958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4" name="Freeform 312"/>
            <p:cNvSpPr>
              <a:spLocks/>
            </p:cNvSpPr>
            <p:nvPr/>
          </p:nvSpPr>
          <p:spPr bwMode="auto">
            <a:xfrm>
              <a:off x="5529641" y="2625455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5" name="Freeform 313"/>
            <p:cNvSpPr>
              <a:spLocks/>
            </p:cNvSpPr>
            <p:nvPr/>
          </p:nvSpPr>
          <p:spPr bwMode="auto">
            <a:xfrm>
              <a:off x="5544804" y="2655688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6" name="Freeform 314"/>
            <p:cNvSpPr>
              <a:spLocks/>
            </p:cNvSpPr>
            <p:nvPr/>
          </p:nvSpPr>
          <p:spPr bwMode="auto">
            <a:xfrm>
              <a:off x="5549858" y="2677964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7" name="Freeform 315"/>
            <p:cNvSpPr>
              <a:spLocks/>
            </p:cNvSpPr>
            <p:nvPr/>
          </p:nvSpPr>
          <p:spPr bwMode="auto">
            <a:xfrm>
              <a:off x="5590291" y="2687511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8" name="Freeform 316"/>
            <p:cNvSpPr>
              <a:spLocks/>
            </p:cNvSpPr>
            <p:nvPr/>
          </p:nvSpPr>
          <p:spPr bwMode="auto">
            <a:xfrm>
              <a:off x="5716645" y="2864132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45D08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9" name="Freeform 317"/>
            <p:cNvSpPr>
              <a:spLocks/>
            </p:cNvSpPr>
            <p:nvPr/>
          </p:nvSpPr>
          <p:spPr bwMode="auto">
            <a:xfrm>
              <a:off x="6931331" y="4557145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0" name="Freeform 318"/>
            <p:cNvSpPr>
              <a:spLocks/>
            </p:cNvSpPr>
            <p:nvPr/>
          </p:nvSpPr>
          <p:spPr bwMode="auto">
            <a:xfrm>
              <a:off x="6660091" y="3693136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5" name="Freeform 320"/>
            <p:cNvSpPr>
              <a:spLocks/>
            </p:cNvSpPr>
            <p:nvPr/>
          </p:nvSpPr>
          <p:spPr bwMode="auto">
            <a:xfrm>
              <a:off x="2360677" y="3131450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6" name="Freeform 321"/>
            <p:cNvSpPr>
              <a:spLocks/>
            </p:cNvSpPr>
            <p:nvPr/>
          </p:nvSpPr>
          <p:spPr bwMode="auto">
            <a:xfrm>
              <a:off x="1602551" y="3034388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7" name="Freeform 322"/>
            <p:cNvSpPr>
              <a:spLocks/>
            </p:cNvSpPr>
            <p:nvPr/>
          </p:nvSpPr>
          <p:spPr bwMode="auto">
            <a:xfrm>
              <a:off x="1090395" y="3166456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8" name="Freeform 323"/>
            <p:cNvSpPr>
              <a:spLocks/>
            </p:cNvSpPr>
            <p:nvPr/>
          </p:nvSpPr>
          <p:spPr bwMode="auto">
            <a:xfrm>
              <a:off x="3324339" y="4154578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9" name="Freeform 324"/>
            <p:cNvSpPr>
              <a:spLocks/>
            </p:cNvSpPr>
            <p:nvPr/>
          </p:nvSpPr>
          <p:spPr bwMode="auto">
            <a:xfrm>
              <a:off x="3903883" y="4799005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0" name="Freeform 325"/>
            <p:cNvSpPr>
              <a:spLocks/>
            </p:cNvSpPr>
            <p:nvPr/>
          </p:nvSpPr>
          <p:spPr bwMode="auto">
            <a:xfrm>
              <a:off x="1422286" y="2880044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1" name="Freeform 326"/>
            <p:cNvSpPr>
              <a:spLocks/>
            </p:cNvSpPr>
            <p:nvPr/>
          </p:nvSpPr>
          <p:spPr bwMode="auto">
            <a:xfrm>
              <a:off x="2861040" y="3397177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2" name="Freeform 327"/>
            <p:cNvSpPr>
              <a:spLocks/>
            </p:cNvSpPr>
            <p:nvPr/>
          </p:nvSpPr>
          <p:spPr bwMode="auto">
            <a:xfrm>
              <a:off x="1300986" y="2811623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3" name="Freeform 328"/>
            <p:cNvSpPr>
              <a:spLocks/>
            </p:cNvSpPr>
            <p:nvPr/>
          </p:nvSpPr>
          <p:spPr bwMode="auto">
            <a:xfrm>
              <a:off x="2877887" y="3358989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4" name="Freeform 329"/>
            <p:cNvSpPr>
              <a:spLocks/>
            </p:cNvSpPr>
            <p:nvPr/>
          </p:nvSpPr>
          <p:spPr bwMode="auto">
            <a:xfrm>
              <a:off x="3341186" y="3837933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5" name="Freeform 330"/>
            <p:cNvSpPr>
              <a:spLocks/>
            </p:cNvSpPr>
            <p:nvPr/>
          </p:nvSpPr>
          <p:spPr bwMode="auto">
            <a:xfrm>
              <a:off x="1661517" y="2993018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6" name="Freeform 331"/>
            <p:cNvSpPr>
              <a:spLocks/>
            </p:cNvSpPr>
            <p:nvPr/>
          </p:nvSpPr>
          <p:spPr bwMode="auto">
            <a:xfrm>
              <a:off x="2940222" y="3363762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7" name="Freeform 332"/>
            <p:cNvSpPr>
              <a:spLocks/>
            </p:cNvSpPr>
            <p:nvPr/>
          </p:nvSpPr>
          <p:spPr bwMode="auto">
            <a:xfrm>
              <a:off x="3130595" y="3643810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8" name="Freeform 333"/>
            <p:cNvSpPr>
              <a:spLocks/>
            </p:cNvSpPr>
            <p:nvPr/>
          </p:nvSpPr>
          <p:spPr bwMode="auto">
            <a:xfrm>
              <a:off x="2714469" y="3742463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9" name="Freeform 334"/>
            <p:cNvSpPr>
              <a:spLocks/>
            </p:cNvSpPr>
            <p:nvPr/>
          </p:nvSpPr>
          <p:spPr bwMode="auto">
            <a:xfrm>
              <a:off x="2599908" y="2755932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DE3232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0" name="Freeform 335"/>
            <p:cNvSpPr>
              <a:spLocks/>
            </p:cNvSpPr>
            <p:nvPr/>
          </p:nvSpPr>
          <p:spPr bwMode="auto">
            <a:xfrm>
              <a:off x="3245157" y="3535609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E3232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1" name="Freeform 336"/>
            <p:cNvSpPr>
              <a:spLocks/>
            </p:cNvSpPr>
            <p:nvPr/>
          </p:nvSpPr>
          <p:spPr bwMode="auto">
            <a:xfrm>
              <a:off x="3452378" y="3429000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E3232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2" name="Freeform 337"/>
            <p:cNvSpPr>
              <a:spLocks/>
            </p:cNvSpPr>
            <p:nvPr/>
          </p:nvSpPr>
          <p:spPr bwMode="auto">
            <a:xfrm>
              <a:off x="1466089" y="2819579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3" name="Freeform 338"/>
            <p:cNvSpPr>
              <a:spLocks/>
            </p:cNvSpPr>
            <p:nvPr/>
          </p:nvSpPr>
          <p:spPr bwMode="auto">
            <a:xfrm>
              <a:off x="1398700" y="2638185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4" name="Freeform 339"/>
            <p:cNvSpPr>
              <a:spLocks/>
            </p:cNvSpPr>
            <p:nvPr/>
          </p:nvSpPr>
          <p:spPr bwMode="auto">
            <a:xfrm>
              <a:off x="1430710" y="2698650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5" name="Freeform 340"/>
            <p:cNvSpPr>
              <a:spLocks/>
            </p:cNvSpPr>
            <p:nvPr/>
          </p:nvSpPr>
          <p:spPr bwMode="auto">
            <a:xfrm>
              <a:off x="1454296" y="2681147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6" name="Freeform 341"/>
            <p:cNvSpPr>
              <a:spLocks/>
            </p:cNvSpPr>
            <p:nvPr/>
          </p:nvSpPr>
          <p:spPr bwMode="auto">
            <a:xfrm>
              <a:off x="1626137" y="2245164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7" name="Freeform 342"/>
            <p:cNvSpPr>
              <a:spLocks/>
            </p:cNvSpPr>
            <p:nvPr/>
          </p:nvSpPr>
          <p:spPr bwMode="auto">
            <a:xfrm>
              <a:off x="1167893" y="2819579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8" name="Freeform 343"/>
            <p:cNvSpPr>
              <a:spLocks/>
            </p:cNvSpPr>
            <p:nvPr/>
          </p:nvSpPr>
          <p:spPr bwMode="auto">
            <a:xfrm>
              <a:off x="1407123" y="3023250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9" name="Freeform 344"/>
            <p:cNvSpPr>
              <a:spLocks/>
            </p:cNvSpPr>
            <p:nvPr/>
          </p:nvSpPr>
          <p:spPr bwMode="auto">
            <a:xfrm>
              <a:off x="1358266" y="2717744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0" name="Freeform 345"/>
            <p:cNvSpPr>
              <a:spLocks/>
            </p:cNvSpPr>
            <p:nvPr/>
          </p:nvSpPr>
          <p:spPr bwMode="auto">
            <a:xfrm>
              <a:off x="1619399" y="3053482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1" name="Freeform 346"/>
            <p:cNvSpPr>
              <a:spLocks/>
            </p:cNvSpPr>
            <p:nvPr/>
          </p:nvSpPr>
          <p:spPr bwMode="auto">
            <a:xfrm>
              <a:off x="1681733" y="3199871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2" name="Freeform 347"/>
            <p:cNvSpPr>
              <a:spLocks/>
            </p:cNvSpPr>
            <p:nvPr/>
          </p:nvSpPr>
          <p:spPr bwMode="auto">
            <a:xfrm>
              <a:off x="1545271" y="2886409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3" name="Freeform 348"/>
            <p:cNvSpPr>
              <a:spLocks/>
            </p:cNvSpPr>
            <p:nvPr/>
          </p:nvSpPr>
          <p:spPr bwMode="auto">
            <a:xfrm>
              <a:off x="2498824" y="3190324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256885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4" name="Freeform 349"/>
            <p:cNvSpPr>
              <a:spLocks/>
            </p:cNvSpPr>
            <p:nvPr/>
          </p:nvSpPr>
          <p:spPr bwMode="auto">
            <a:xfrm>
              <a:off x="2995818" y="3826795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5" name="Freeform 350"/>
            <p:cNvSpPr>
              <a:spLocks/>
            </p:cNvSpPr>
            <p:nvPr/>
          </p:nvSpPr>
          <p:spPr bwMode="auto">
            <a:xfrm>
              <a:off x="3184507" y="4059107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6" name="Freeform 351"/>
            <p:cNvSpPr>
              <a:spLocks/>
            </p:cNvSpPr>
            <p:nvPr/>
          </p:nvSpPr>
          <p:spPr bwMode="auto">
            <a:xfrm>
              <a:off x="3250211" y="3853845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7" name="Freeform 352"/>
            <p:cNvSpPr>
              <a:spLocks/>
            </p:cNvSpPr>
            <p:nvPr/>
          </p:nvSpPr>
          <p:spPr bwMode="auto">
            <a:xfrm>
              <a:off x="3393412" y="4108434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8" name="Freeform 353"/>
            <p:cNvSpPr>
              <a:spLocks/>
            </p:cNvSpPr>
            <p:nvPr/>
          </p:nvSpPr>
          <p:spPr bwMode="auto">
            <a:xfrm>
              <a:off x="3430476" y="3903172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39" name="Freeform 354"/>
            <p:cNvSpPr>
              <a:spLocks/>
            </p:cNvSpPr>
            <p:nvPr/>
          </p:nvSpPr>
          <p:spPr bwMode="auto">
            <a:xfrm>
              <a:off x="3519767" y="4108434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0" name="Freeform 355"/>
            <p:cNvSpPr>
              <a:spLocks/>
            </p:cNvSpPr>
            <p:nvPr/>
          </p:nvSpPr>
          <p:spPr bwMode="auto">
            <a:xfrm>
              <a:off x="3585471" y="3896807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1" name="Freeform 356"/>
            <p:cNvSpPr>
              <a:spLocks/>
            </p:cNvSpPr>
            <p:nvPr/>
          </p:nvSpPr>
          <p:spPr bwMode="auto">
            <a:xfrm>
              <a:off x="3595579" y="3993869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2" name="Freeform 357"/>
            <p:cNvSpPr>
              <a:spLocks/>
            </p:cNvSpPr>
            <p:nvPr/>
          </p:nvSpPr>
          <p:spPr bwMode="auto">
            <a:xfrm>
              <a:off x="3649490" y="3947725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3" name="Freeform 358"/>
            <p:cNvSpPr>
              <a:spLocks/>
            </p:cNvSpPr>
            <p:nvPr/>
          </p:nvSpPr>
          <p:spPr bwMode="auto">
            <a:xfrm>
              <a:off x="3654544" y="4081383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4" name="Freeform 359"/>
            <p:cNvSpPr>
              <a:spLocks/>
            </p:cNvSpPr>
            <p:nvPr/>
          </p:nvSpPr>
          <p:spPr bwMode="auto">
            <a:xfrm>
              <a:off x="2059111" y="3098035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5" name="Freeform 360"/>
            <p:cNvSpPr>
              <a:spLocks/>
            </p:cNvSpPr>
            <p:nvPr/>
          </p:nvSpPr>
          <p:spPr bwMode="auto">
            <a:xfrm>
              <a:off x="1958028" y="3160091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6" name="Freeform 361"/>
            <p:cNvSpPr>
              <a:spLocks/>
            </p:cNvSpPr>
            <p:nvPr/>
          </p:nvSpPr>
          <p:spPr bwMode="auto">
            <a:xfrm>
              <a:off x="1373429" y="2923006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7" name="Freeform 362"/>
            <p:cNvSpPr>
              <a:spLocks/>
            </p:cNvSpPr>
            <p:nvPr/>
          </p:nvSpPr>
          <p:spPr bwMode="auto">
            <a:xfrm>
              <a:off x="1400385" y="3064621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8" name="Freeform 363"/>
            <p:cNvSpPr>
              <a:spLocks/>
            </p:cNvSpPr>
            <p:nvPr/>
          </p:nvSpPr>
          <p:spPr bwMode="auto">
            <a:xfrm>
              <a:off x="1479567" y="3136224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9" name="Freeform 364"/>
            <p:cNvSpPr>
              <a:spLocks/>
            </p:cNvSpPr>
            <p:nvPr/>
          </p:nvSpPr>
          <p:spPr bwMode="auto">
            <a:xfrm>
              <a:off x="3627589" y="3238059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0" name="Freeform 365"/>
            <p:cNvSpPr>
              <a:spLocks/>
            </p:cNvSpPr>
            <p:nvPr/>
          </p:nvSpPr>
          <p:spPr bwMode="auto">
            <a:xfrm>
              <a:off x="3649490" y="3063030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1" name="Freeform 366"/>
            <p:cNvSpPr>
              <a:spLocks/>
            </p:cNvSpPr>
            <p:nvPr/>
          </p:nvSpPr>
          <p:spPr bwMode="auto">
            <a:xfrm>
              <a:off x="3673076" y="3230103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2" name="Freeform 367"/>
            <p:cNvSpPr>
              <a:spLocks/>
            </p:cNvSpPr>
            <p:nvPr/>
          </p:nvSpPr>
          <p:spPr bwMode="auto">
            <a:xfrm>
              <a:off x="3814593" y="2965968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3" name="Freeform 368"/>
            <p:cNvSpPr>
              <a:spLocks/>
            </p:cNvSpPr>
            <p:nvPr/>
          </p:nvSpPr>
          <p:spPr bwMode="auto">
            <a:xfrm>
              <a:off x="3531560" y="3029615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4" name="Freeform 369"/>
            <p:cNvSpPr>
              <a:spLocks/>
            </p:cNvSpPr>
            <p:nvPr/>
          </p:nvSpPr>
          <p:spPr bwMode="auto">
            <a:xfrm>
              <a:off x="3565254" y="3129859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5" name="Freeform 370"/>
            <p:cNvSpPr>
              <a:spLocks/>
            </p:cNvSpPr>
            <p:nvPr/>
          </p:nvSpPr>
          <p:spPr bwMode="auto">
            <a:xfrm>
              <a:off x="3088477" y="3483101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6" name="Freeform 371"/>
            <p:cNvSpPr>
              <a:spLocks/>
            </p:cNvSpPr>
            <p:nvPr/>
          </p:nvSpPr>
          <p:spPr bwMode="auto">
            <a:xfrm>
              <a:off x="1356582" y="2843447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7" name="Freeform 372"/>
            <p:cNvSpPr>
              <a:spLocks/>
            </p:cNvSpPr>
            <p:nvPr/>
          </p:nvSpPr>
          <p:spPr bwMode="auto">
            <a:xfrm>
              <a:off x="3088477" y="3809292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8" name="Freeform 373"/>
            <p:cNvSpPr>
              <a:spLocks/>
            </p:cNvSpPr>
            <p:nvPr/>
          </p:nvSpPr>
          <p:spPr bwMode="auto">
            <a:xfrm>
              <a:off x="3262004" y="3799745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9" name="Freeform 374"/>
            <p:cNvSpPr>
              <a:spLocks/>
            </p:cNvSpPr>
            <p:nvPr/>
          </p:nvSpPr>
          <p:spPr bwMode="auto">
            <a:xfrm>
              <a:off x="2859355" y="2792529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0" name="Freeform 375"/>
            <p:cNvSpPr>
              <a:spLocks/>
            </p:cNvSpPr>
            <p:nvPr/>
          </p:nvSpPr>
          <p:spPr bwMode="auto">
            <a:xfrm>
              <a:off x="2203998" y="3432183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1" name="Freeform 376"/>
            <p:cNvSpPr>
              <a:spLocks/>
            </p:cNvSpPr>
            <p:nvPr/>
          </p:nvSpPr>
          <p:spPr bwMode="auto">
            <a:xfrm>
              <a:off x="2719523" y="3316027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2" name="Freeform 377"/>
            <p:cNvSpPr>
              <a:spLocks/>
            </p:cNvSpPr>
            <p:nvPr/>
          </p:nvSpPr>
          <p:spPr bwMode="auto">
            <a:xfrm>
              <a:off x="1314464" y="2762297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3" name="Freeform 378"/>
            <p:cNvSpPr>
              <a:spLocks/>
            </p:cNvSpPr>
            <p:nvPr/>
          </p:nvSpPr>
          <p:spPr bwMode="auto">
            <a:xfrm>
              <a:off x="4301478" y="4799005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4" name="Freeform 379"/>
            <p:cNvSpPr>
              <a:spLocks/>
            </p:cNvSpPr>
            <p:nvPr/>
          </p:nvSpPr>
          <p:spPr bwMode="auto">
            <a:xfrm>
              <a:off x="4414355" y="4655799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5" name="Freeform 380"/>
            <p:cNvSpPr>
              <a:spLocks/>
            </p:cNvSpPr>
            <p:nvPr/>
          </p:nvSpPr>
          <p:spPr bwMode="auto">
            <a:xfrm>
              <a:off x="1343104" y="2206976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6" name="Freeform 381"/>
            <p:cNvSpPr>
              <a:spLocks/>
            </p:cNvSpPr>
            <p:nvPr/>
          </p:nvSpPr>
          <p:spPr bwMode="auto">
            <a:xfrm>
              <a:off x="2367416" y="3163274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7" name="Freeform 382"/>
            <p:cNvSpPr>
              <a:spLocks/>
            </p:cNvSpPr>
            <p:nvPr/>
          </p:nvSpPr>
          <p:spPr bwMode="auto">
            <a:xfrm>
              <a:off x="3838179" y="3992278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8" name="Freeform 383"/>
            <p:cNvSpPr>
              <a:spLocks/>
            </p:cNvSpPr>
            <p:nvPr/>
          </p:nvSpPr>
          <p:spPr bwMode="auto">
            <a:xfrm>
              <a:off x="3971272" y="4024101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9" name="Freeform 384"/>
            <p:cNvSpPr>
              <a:spLocks/>
            </p:cNvSpPr>
            <p:nvPr/>
          </p:nvSpPr>
          <p:spPr bwMode="auto">
            <a:xfrm>
              <a:off x="4016760" y="3993869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0" name="Freeform 385"/>
            <p:cNvSpPr>
              <a:spLocks/>
            </p:cNvSpPr>
            <p:nvPr/>
          </p:nvSpPr>
          <p:spPr bwMode="auto">
            <a:xfrm>
              <a:off x="3398466" y="3712230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1" name="Freeform 386"/>
            <p:cNvSpPr>
              <a:spLocks/>
            </p:cNvSpPr>
            <p:nvPr/>
          </p:nvSpPr>
          <p:spPr bwMode="auto">
            <a:xfrm>
              <a:off x="3449008" y="3564251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2" name="Freeform 387"/>
            <p:cNvSpPr>
              <a:spLocks/>
            </p:cNvSpPr>
            <p:nvPr/>
          </p:nvSpPr>
          <p:spPr bwMode="auto">
            <a:xfrm>
              <a:off x="3455747" y="3667677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3" name="Freeform 388"/>
            <p:cNvSpPr>
              <a:spLocks/>
            </p:cNvSpPr>
            <p:nvPr/>
          </p:nvSpPr>
          <p:spPr bwMode="auto">
            <a:xfrm>
              <a:off x="3484387" y="3699501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4" name="Freeform 389"/>
            <p:cNvSpPr>
              <a:spLocks/>
            </p:cNvSpPr>
            <p:nvPr/>
          </p:nvSpPr>
          <p:spPr bwMode="auto">
            <a:xfrm>
              <a:off x="3487757" y="3742463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5" name="Freeform 390"/>
            <p:cNvSpPr>
              <a:spLocks/>
            </p:cNvSpPr>
            <p:nvPr/>
          </p:nvSpPr>
          <p:spPr bwMode="auto">
            <a:xfrm>
              <a:off x="3496180" y="3723368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6" name="Freeform 391"/>
            <p:cNvSpPr>
              <a:spLocks/>
            </p:cNvSpPr>
            <p:nvPr/>
          </p:nvSpPr>
          <p:spPr bwMode="auto">
            <a:xfrm>
              <a:off x="1506522" y="2720926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7" name="Freeform 392"/>
            <p:cNvSpPr>
              <a:spLocks/>
            </p:cNvSpPr>
            <p:nvPr/>
          </p:nvSpPr>
          <p:spPr bwMode="auto">
            <a:xfrm>
              <a:off x="1081972" y="3053482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8" name="Freeform 393"/>
            <p:cNvSpPr>
              <a:spLocks/>
            </p:cNvSpPr>
            <p:nvPr/>
          </p:nvSpPr>
          <p:spPr bwMode="auto">
            <a:xfrm>
              <a:off x="1619399" y="2892773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9" name="Freeform 394"/>
            <p:cNvSpPr>
              <a:spLocks/>
            </p:cNvSpPr>
            <p:nvPr/>
          </p:nvSpPr>
          <p:spPr bwMode="auto">
            <a:xfrm>
              <a:off x="1883900" y="3274656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0" name="Freeform 395"/>
            <p:cNvSpPr>
              <a:spLocks/>
            </p:cNvSpPr>
            <p:nvPr/>
          </p:nvSpPr>
          <p:spPr bwMode="auto">
            <a:xfrm>
              <a:off x="1609290" y="1946023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1" name="Freeform 396"/>
            <p:cNvSpPr>
              <a:spLocks/>
            </p:cNvSpPr>
            <p:nvPr/>
          </p:nvSpPr>
          <p:spPr bwMode="auto">
            <a:xfrm>
              <a:off x="2104599" y="1802816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2" name="Freeform 397"/>
            <p:cNvSpPr>
              <a:spLocks/>
            </p:cNvSpPr>
            <p:nvPr/>
          </p:nvSpPr>
          <p:spPr bwMode="auto">
            <a:xfrm>
              <a:off x="2131554" y="2265849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3" name="Freeform 398"/>
            <p:cNvSpPr>
              <a:spLocks/>
            </p:cNvSpPr>
            <p:nvPr/>
          </p:nvSpPr>
          <p:spPr bwMode="auto">
            <a:xfrm>
              <a:off x="2195574" y="2127417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4" name="Freeform 399"/>
            <p:cNvSpPr>
              <a:spLocks/>
            </p:cNvSpPr>
            <p:nvPr/>
          </p:nvSpPr>
          <p:spPr bwMode="auto">
            <a:xfrm>
              <a:off x="2232638" y="1977846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5" name="Freeform 400"/>
            <p:cNvSpPr>
              <a:spLocks/>
            </p:cNvSpPr>
            <p:nvPr/>
          </p:nvSpPr>
          <p:spPr bwMode="auto">
            <a:xfrm>
              <a:off x="2396056" y="1780540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6" name="Freeform 401"/>
            <p:cNvSpPr>
              <a:spLocks/>
            </p:cNvSpPr>
            <p:nvPr/>
          </p:nvSpPr>
          <p:spPr bwMode="auto">
            <a:xfrm>
              <a:off x="2918320" y="1841005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7" name="Freeform 402"/>
            <p:cNvSpPr>
              <a:spLocks/>
            </p:cNvSpPr>
            <p:nvPr/>
          </p:nvSpPr>
          <p:spPr bwMode="auto">
            <a:xfrm>
              <a:off x="2928429" y="1786905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8" name="Freeform 403"/>
            <p:cNvSpPr>
              <a:spLocks/>
            </p:cNvSpPr>
            <p:nvPr/>
          </p:nvSpPr>
          <p:spPr bwMode="auto">
            <a:xfrm>
              <a:off x="2952015" y="1836231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9" name="Freeform 404"/>
            <p:cNvSpPr>
              <a:spLocks/>
            </p:cNvSpPr>
            <p:nvPr/>
          </p:nvSpPr>
          <p:spPr bwMode="auto">
            <a:xfrm>
              <a:off x="3075000" y="1868055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0" name="Freeform 405"/>
            <p:cNvSpPr>
              <a:spLocks/>
            </p:cNvSpPr>
            <p:nvPr/>
          </p:nvSpPr>
          <p:spPr bwMode="auto">
            <a:xfrm>
              <a:off x="3753943" y="2008078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1" name="Freeform 406"/>
            <p:cNvSpPr>
              <a:spLocks/>
            </p:cNvSpPr>
            <p:nvPr/>
          </p:nvSpPr>
          <p:spPr bwMode="auto">
            <a:xfrm>
              <a:off x="3841549" y="2011261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2" name="Freeform 407"/>
            <p:cNvSpPr>
              <a:spLocks/>
            </p:cNvSpPr>
            <p:nvPr/>
          </p:nvSpPr>
          <p:spPr bwMode="auto">
            <a:xfrm>
              <a:off x="3849972" y="2732064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3" name="Freeform 408"/>
            <p:cNvSpPr>
              <a:spLocks/>
            </p:cNvSpPr>
            <p:nvPr/>
          </p:nvSpPr>
          <p:spPr bwMode="auto">
            <a:xfrm>
              <a:off x="3932524" y="2035128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4" name="Freeform 409"/>
            <p:cNvSpPr>
              <a:spLocks/>
            </p:cNvSpPr>
            <p:nvPr/>
          </p:nvSpPr>
          <p:spPr bwMode="auto">
            <a:xfrm>
              <a:off x="1085341" y="3008929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5" name="Freeform 410"/>
            <p:cNvSpPr>
              <a:spLocks/>
            </p:cNvSpPr>
            <p:nvPr/>
          </p:nvSpPr>
          <p:spPr bwMode="auto">
            <a:xfrm>
              <a:off x="1447557" y="1841005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6" name="Freeform 411"/>
            <p:cNvSpPr>
              <a:spLocks/>
            </p:cNvSpPr>
            <p:nvPr/>
          </p:nvSpPr>
          <p:spPr bwMode="auto">
            <a:xfrm>
              <a:off x="1572226" y="1820319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7" name="Freeform 412"/>
            <p:cNvSpPr>
              <a:spLocks/>
            </p:cNvSpPr>
            <p:nvPr/>
          </p:nvSpPr>
          <p:spPr bwMode="auto">
            <a:xfrm>
              <a:off x="1632876" y="1923746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8" name="Freeform 413"/>
            <p:cNvSpPr>
              <a:spLocks/>
            </p:cNvSpPr>
            <p:nvPr/>
          </p:nvSpPr>
          <p:spPr bwMode="auto">
            <a:xfrm>
              <a:off x="1455980" y="2280170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9" name="Freeform 414"/>
            <p:cNvSpPr>
              <a:spLocks/>
            </p:cNvSpPr>
            <p:nvPr/>
          </p:nvSpPr>
          <p:spPr bwMode="auto">
            <a:xfrm>
              <a:off x="1359951" y="2908685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0" name="Freeform 415"/>
            <p:cNvSpPr>
              <a:spLocks/>
            </p:cNvSpPr>
            <p:nvPr/>
          </p:nvSpPr>
          <p:spPr bwMode="auto">
            <a:xfrm>
              <a:off x="1900747" y="3161683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1" name="Freeform 416"/>
            <p:cNvSpPr>
              <a:spLocks/>
            </p:cNvSpPr>
            <p:nvPr/>
          </p:nvSpPr>
          <p:spPr bwMode="auto">
            <a:xfrm>
              <a:off x="3037936" y="3519698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2" name="Freeform 417"/>
            <p:cNvSpPr>
              <a:spLocks/>
            </p:cNvSpPr>
            <p:nvPr/>
          </p:nvSpPr>
          <p:spPr bwMode="auto">
            <a:xfrm>
              <a:off x="2185466" y="3405133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3" name="Freeform 418"/>
            <p:cNvSpPr>
              <a:spLocks/>
            </p:cNvSpPr>
            <p:nvPr/>
          </p:nvSpPr>
          <p:spPr bwMode="auto">
            <a:xfrm>
              <a:off x="1385222" y="3163274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4" name="Freeform 419"/>
            <p:cNvSpPr>
              <a:spLocks/>
            </p:cNvSpPr>
            <p:nvPr/>
          </p:nvSpPr>
          <p:spPr bwMode="auto">
            <a:xfrm>
              <a:off x="1727221" y="3050300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5" name="Freeform 420"/>
            <p:cNvSpPr>
              <a:spLocks/>
            </p:cNvSpPr>
            <p:nvPr/>
          </p:nvSpPr>
          <p:spPr bwMode="auto">
            <a:xfrm>
              <a:off x="1733960" y="3047118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6" name="Freeform 421"/>
            <p:cNvSpPr>
              <a:spLocks/>
            </p:cNvSpPr>
            <p:nvPr/>
          </p:nvSpPr>
          <p:spPr bwMode="auto">
            <a:xfrm>
              <a:off x="1065125" y="2711379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7" name="Freeform 422"/>
            <p:cNvSpPr>
              <a:spLocks/>
            </p:cNvSpPr>
            <p:nvPr/>
          </p:nvSpPr>
          <p:spPr bwMode="auto">
            <a:xfrm>
              <a:off x="1103873" y="2705014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8" name="Freeform 423"/>
            <p:cNvSpPr>
              <a:spLocks/>
            </p:cNvSpPr>
            <p:nvPr/>
          </p:nvSpPr>
          <p:spPr bwMode="auto">
            <a:xfrm>
              <a:off x="1124090" y="2622273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9" name="Freeform 424"/>
            <p:cNvSpPr>
              <a:spLocks/>
            </p:cNvSpPr>
            <p:nvPr/>
          </p:nvSpPr>
          <p:spPr bwMode="auto">
            <a:xfrm>
              <a:off x="1129144" y="2638185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0" name="Freeform 425"/>
            <p:cNvSpPr>
              <a:spLocks/>
            </p:cNvSpPr>
            <p:nvPr/>
          </p:nvSpPr>
          <p:spPr bwMode="auto">
            <a:xfrm>
              <a:off x="1139252" y="2612726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1" name="Freeform 426"/>
            <p:cNvSpPr>
              <a:spLocks/>
            </p:cNvSpPr>
            <p:nvPr/>
          </p:nvSpPr>
          <p:spPr bwMode="auto">
            <a:xfrm>
              <a:off x="4697388" y="2458382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2" name="Freeform 427"/>
            <p:cNvSpPr>
              <a:spLocks/>
            </p:cNvSpPr>
            <p:nvPr/>
          </p:nvSpPr>
          <p:spPr bwMode="auto">
            <a:xfrm>
              <a:off x="3123857" y="3468780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3" name="Freeform 428"/>
            <p:cNvSpPr>
              <a:spLocks/>
            </p:cNvSpPr>
            <p:nvPr/>
          </p:nvSpPr>
          <p:spPr bwMode="auto">
            <a:xfrm>
              <a:off x="2045634" y="3554704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4" name="Freeform 429"/>
            <p:cNvSpPr>
              <a:spLocks/>
            </p:cNvSpPr>
            <p:nvPr/>
          </p:nvSpPr>
          <p:spPr bwMode="auto">
            <a:xfrm>
              <a:off x="2032156" y="3589709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5" name="Freeform 430"/>
            <p:cNvSpPr>
              <a:spLocks/>
            </p:cNvSpPr>
            <p:nvPr/>
          </p:nvSpPr>
          <p:spPr bwMode="auto">
            <a:xfrm>
              <a:off x="1501468" y="2927779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6" name="Freeform 431"/>
            <p:cNvSpPr>
              <a:spLocks/>
            </p:cNvSpPr>
            <p:nvPr/>
          </p:nvSpPr>
          <p:spPr bwMode="auto">
            <a:xfrm>
              <a:off x="1461035" y="4054333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7" name="Freeform 432"/>
            <p:cNvSpPr>
              <a:spLocks/>
            </p:cNvSpPr>
            <p:nvPr/>
          </p:nvSpPr>
          <p:spPr bwMode="auto">
            <a:xfrm>
              <a:off x="1467773" y="4033648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8" name="Freeform 433"/>
            <p:cNvSpPr>
              <a:spLocks/>
            </p:cNvSpPr>
            <p:nvPr/>
          </p:nvSpPr>
          <p:spPr bwMode="auto">
            <a:xfrm>
              <a:off x="1614344" y="4297784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9" name="Freeform 434"/>
            <p:cNvSpPr>
              <a:spLocks/>
            </p:cNvSpPr>
            <p:nvPr/>
          </p:nvSpPr>
          <p:spPr bwMode="auto">
            <a:xfrm>
              <a:off x="1782817" y="3985913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0" name="Freeform 435"/>
            <p:cNvSpPr>
              <a:spLocks/>
            </p:cNvSpPr>
            <p:nvPr/>
          </p:nvSpPr>
          <p:spPr bwMode="auto">
            <a:xfrm>
              <a:off x="1405439" y="3683589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1" name="Freeform 436"/>
            <p:cNvSpPr>
              <a:spLocks/>
            </p:cNvSpPr>
            <p:nvPr/>
          </p:nvSpPr>
          <p:spPr bwMode="auto">
            <a:xfrm>
              <a:off x="1516630" y="3718595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2" name="Freeform 437"/>
            <p:cNvSpPr>
              <a:spLocks/>
            </p:cNvSpPr>
            <p:nvPr/>
          </p:nvSpPr>
          <p:spPr bwMode="auto">
            <a:xfrm>
              <a:off x="1496414" y="3462415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3" name="Freeform 438"/>
            <p:cNvSpPr>
              <a:spLocks/>
            </p:cNvSpPr>
            <p:nvPr/>
          </p:nvSpPr>
          <p:spPr bwMode="auto">
            <a:xfrm>
              <a:off x="1454296" y="3864983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4" name="Freeform 439"/>
            <p:cNvSpPr>
              <a:spLocks/>
            </p:cNvSpPr>
            <p:nvPr/>
          </p:nvSpPr>
          <p:spPr bwMode="auto">
            <a:xfrm>
              <a:off x="1476197" y="3836342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5" name="Freeform 440"/>
            <p:cNvSpPr>
              <a:spLocks/>
            </p:cNvSpPr>
            <p:nvPr/>
          </p:nvSpPr>
          <p:spPr bwMode="auto">
            <a:xfrm>
              <a:off x="1843467" y="3196688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6" name="Freeform 441"/>
            <p:cNvSpPr>
              <a:spLocks/>
            </p:cNvSpPr>
            <p:nvPr/>
          </p:nvSpPr>
          <p:spPr bwMode="auto">
            <a:xfrm>
              <a:off x="1267291" y="3689954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7" name="Freeform 442"/>
            <p:cNvSpPr>
              <a:spLocks/>
            </p:cNvSpPr>
            <p:nvPr/>
          </p:nvSpPr>
          <p:spPr bwMode="auto">
            <a:xfrm>
              <a:off x="1422286" y="3895216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8" name="Freeform 443"/>
            <p:cNvSpPr>
              <a:spLocks/>
            </p:cNvSpPr>
            <p:nvPr/>
          </p:nvSpPr>
          <p:spPr bwMode="auto">
            <a:xfrm>
              <a:off x="1855260" y="3573798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9" name="Freeform 444"/>
            <p:cNvSpPr>
              <a:spLocks/>
            </p:cNvSpPr>
            <p:nvPr/>
          </p:nvSpPr>
          <p:spPr bwMode="auto">
            <a:xfrm>
              <a:off x="2016993" y="3683589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0" name="Freeform 445"/>
            <p:cNvSpPr>
              <a:spLocks/>
            </p:cNvSpPr>
            <p:nvPr/>
          </p:nvSpPr>
          <p:spPr bwMode="auto">
            <a:xfrm>
              <a:off x="1408808" y="3895216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1" name="Freeform 446"/>
            <p:cNvSpPr>
              <a:spLocks/>
            </p:cNvSpPr>
            <p:nvPr/>
          </p:nvSpPr>
          <p:spPr bwMode="auto">
            <a:xfrm>
              <a:off x="942140" y="3666086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2" name="Freeform 447"/>
            <p:cNvSpPr>
              <a:spLocks/>
            </p:cNvSpPr>
            <p:nvPr/>
          </p:nvSpPr>
          <p:spPr bwMode="auto">
            <a:xfrm>
              <a:off x="1194848" y="3715413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3" name="Freeform 448"/>
            <p:cNvSpPr>
              <a:spLocks/>
            </p:cNvSpPr>
            <p:nvPr/>
          </p:nvSpPr>
          <p:spPr bwMode="auto">
            <a:xfrm>
              <a:off x="974150" y="3683589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4" name="Freeform 449"/>
            <p:cNvSpPr>
              <a:spLocks/>
            </p:cNvSpPr>
            <p:nvPr/>
          </p:nvSpPr>
          <p:spPr bwMode="auto">
            <a:xfrm>
              <a:off x="2072589" y="3339895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5" name="Freeform 450"/>
            <p:cNvSpPr>
              <a:spLocks/>
            </p:cNvSpPr>
            <p:nvPr/>
          </p:nvSpPr>
          <p:spPr bwMode="auto">
            <a:xfrm>
              <a:off x="1873792" y="3250789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6" name="Freeform 451"/>
            <p:cNvSpPr>
              <a:spLocks/>
            </p:cNvSpPr>
            <p:nvPr/>
          </p:nvSpPr>
          <p:spPr bwMode="auto">
            <a:xfrm>
              <a:off x="1093765" y="3724960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7" name="Freeform 452"/>
            <p:cNvSpPr>
              <a:spLocks/>
            </p:cNvSpPr>
            <p:nvPr/>
          </p:nvSpPr>
          <p:spPr bwMode="auto">
            <a:xfrm>
              <a:off x="1887270" y="3247606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8" name="Freeform 453"/>
            <p:cNvSpPr>
              <a:spLocks/>
            </p:cNvSpPr>
            <p:nvPr/>
          </p:nvSpPr>
          <p:spPr bwMode="auto">
            <a:xfrm>
              <a:off x="1873792" y="3847480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9" name="Freeform 454"/>
            <p:cNvSpPr>
              <a:spLocks/>
            </p:cNvSpPr>
            <p:nvPr/>
          </p:nvSpPr>
          <p:spPr bwMode="auto">
            <a:xfrm>
              <a:off x="2102914" y="3322392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0" name="Freeform 455"/>
            <p:cNvSpPr>
              <a:spLocks/>
            </p:cNvSpPr>
            <p:nvPr/>
          </p:nvSpPr>
          <p:spPr bwMode="auto">
            <a:xfrm>
              <a:off x="1892324" y="3217374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1" name="Freeform 456"/>
            <p:cNvSpPr>
              <a:spLocks/>
            </p:cNvSpPr>
            <p:nvPr/>
          </p:nvSpPr>
          <p:spPr bwMode="auto">
            <a:xfrm>
              <a:off x="1039854" y="3771104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2" name="Freeform 457"/>
            <p:cNvSpPr>
              <a:spLocks/>
            </p:cNvSpPr>
            <p:nvPr/>
          </p:nvSpPr>
          <p:spPr bwMode="auto">
            <a:xfrm>
              <a:off x="1420601" y="3252380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3" name="Freeform 458"/>
            <p:cNvSpPr>
              <a:spLocks/>
            </p:cNvSpPr>
            <p:nvPr/>
          </p:nvSpPr>
          <p:spPr bwMode="auto">
            <a:xfrm>
              <a:off x="2038895" y="4183219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4" name="Freeform 459"/>
            <p:cNvSpPr>
              <a:spLocks/>
            </p:cNvSpPr>
            <p:nvPr/>
          </p:nvSpPr>
          <p:spPr bwMode="auto">
            <a:xfrm>
              <a:off x="1850206" y="4127528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5" name="Freeform 460"/>
            <p:cNvSpPr>
              <a:spLocks/>
            </p:cNvSpPr>
            <p:nvPr/>
          </p:nvSpPr>
          <p:spPr bwMode="auto">
            <a:xfrm>
              <a:off x="1028061" y="3430592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6" name="Freeform 461"/>
            <p:cNvSpPr>
              <a:spLocks/>
            </p:cNvSpPr>
            <p:nvPr/>
          </p:nvSpPr>
          <p:spPr bwMode="auto">
            <a:xfrm>
              <a:off x="938770" y="3381265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7" name="Freeform 462"/>
            <p:cNvSpPr>
              <a:spLocks/>
            </p:cNvSpPr>
            <p:nvPr/>
          </p:nvSpPr>
          <p:spPr bwMode="auto">
            <a:xfrm>
              <a:off x="1012898" y="3196688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8" name="Freeform 463"/>
            <p:cNvSpPr>
              <a:spLocks/>
            </p:cNvSpPr>
            <p:nvPr/>
          </p:nvSpPr>
          <p:spPr bwMode="auto">
            <a:xfrm>
              <a:off x="1801349" y="4148213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9" name="Freeform 464"/>
            <p:cNvSpPr>
              <a:spLocks/>
            </p:cNvSpPr>
            <p:nvPr/>
          </p:nvSpPr>
          <p:spPr bwMode="auto">
            <a:xfrm>
              <a:off x="1253814" y="3462415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0" name="Freeform 465"/>
            <p:cNvSpPr>
              <a:spLocks/>
            </p:cNvSpPr>
            <p:nvPr/>
          </p:nvSpPr>
          <p:spPr bwMode="auto">
            <a:xfrm>
              <a:off x="1300986" y="3659721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1" name="Freeform 466"/>
            <p:cNvSpPr>
              <a:spLocks/>
            </p:cNvSpPr>
            <p:nvPr/>
          </p:nvSpPr>
          <p:spPr bwMode="auto">
            <a:xfrm>
              <a:off x="942140" y="3683589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2" name="Freeform 467"/>
            <p:cNvSpPr>
              <a:spLocks/>
            </p:cNvSpPr>
            <p:nvPr/>
          </p:nvSpPr>
          <p:spPr bwMode="auto">
            <a:xfrm>
              <a:off x="2182096" y="3405133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3" name="Freeform 468"/>
            <p:cNvSpPr>
              <a:spLocks/>
            </p:cNvSpPr>
            <p:nvPr/>
          </p:nvSpPr>
          <p:spPr bwMode="auto">
            <a:xfrm>
              <a:off x="1782817" y="3958863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4" name="Freeform 469"/>
            <p:cNvSpPr>
              <a:spLocks/>
            </p:cNvSpPr>
            <p:nvPr/>
          </p:nvSpPr>
          <p:spPr bwMode="auto">
            <a:xfrm>
              <a:off x="928662" y="3604030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5" name="Freeform 470"/>
            <p:cNvSpPr>
              <a:spLocks/>
            </p:cNvSpPr>
            <p:nvPr/>
          </p:nvSpPr>
          <p:spPr bwMode="auto">
            <a:xfrm>
              <a:off x="1007844" y="3740871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6" name="Freeform 471"/>
            <p:cNvSpPr>
              <a:spLocks/>
            </p:cNvSpPr>
            <p:nvPr/>
          </p:nvSpPr>
          <p:spPr bwMode="auto">
            <a:xfrm>
              <a:off x="2003515" y="3699501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7" name="Freeform 472"/>
            <p:cNvSpPr>
              <a:spLocks/>
            </p:cNvSpPr>
            <p:nvPr/>
          </p:nvSpPr>
          <p:spPr bwMode="auto">
            <a:xfrm>
              <a:off x="1710374" y="4253231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8" name="Freeform 473"/>
            <p:cNvSpPr>
              <a:spLocks/>
            </p:cNvSpPr>
            <p:nvPr/>
          </p:nvSpPr>
          <p:spPr bwMode="auto">
            <a:xfrm>
              <a:off x="1461035" y="4278690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9" name="Freeform 474"/>
            <p:cNvSpPr>
              <a:spLocks/>
            </p:cNvSpPr>
            <p:nvPr/>
          </p:nvSpPr>
          <p:spPr bwMode="auto">
            <a:xfrm>
              <a:off x="938770" y="3371718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0" name="Freeform 475"/>
            <p:cNvSpPr>
              <a:spLocks/>
            </p:cNvSpPr>
            <p:nvPr/>
          </p:nvSpPr>
          <p:spPr bwMode="auto">
            <a:xfrm>
              <a:off x="1653093" y="3470371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1" name="Freeform 476"/>
            <p:cNvSpPr>
              <a:spLocks/>
            </p:cNvSpPr>
            <p:nvPr/>
          </p:nvSpPr>
          <p:spPr bwMode="auto">
            <a:xfrm>
              <a:off x="1814826" y="4463266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2" name="Freeform 477"/>
            <p:cNvSpPr>
              <a:spLocks/>
            </p:cNvSpPr>
            <p:nvPr/>
          </p:nvSpPr>
          <p:spPr bwMode="auto">
            <a:xfrm>
              <a:off x="1794610" y="3957272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3" name="Freeform 478"/>
            <p:cNvSpPr>
              <a:spLocks/>
            </p:cNvSpPr>
            <p:nvPr/>
          </p:nvSpPr>
          <p:spPr bwMode="auto">
            <a:xfrm>
              <a:off x="1247075" y="3715413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4" name="Freeform 479"/>
            <p:cNvSpPr>
              <a:spLocks/>
            </p:cNvSpPr>
            <p:nvPr/>
          </p:nvSpPr>
          <p:spPr bwMode="auto">
            <a:xfrm>
              <a:off x="1796295" y="3858619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5" name="Freeform 480"/>
            <p:cNvSpPr>
              <a:spLocks/>
            </p:cNvSpPr>
            <p:nvPr/>
          </p:nvSpPr>
          <p:spPr bwMode="auto">
            <a:xfrm>
              <a:off x="1700265" y="3285794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6" name="Freeform 481"/>
            <p:cNvSpPr>
              <a:spLocks/>
            </p:cNvSpPr>
            <p:nvPr/>
          </p:nvSpPr>
          <p:spPr bwMode="auto">
            <a:xfrm>
              <a:off x="1154415" y="3637445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7" name="Freeform 482"/>
            <p:cNvSpPr>
              <a:spLocks/>
            </p:cNvSpPr>
            <p:nvPr/>
          </p:nvSpPr>
          <p:spPr bwMode="auto">
            <a:xfrm>
              <a:off x="1653093" y="4102069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8" name="Freeform 483"/>
            <p:cNvSpPr>
              <a:spLocks/>
            </p:cNvSpPr>
            <p:nvPr/>
          </p:nvSpPr>
          <p:spPr bwMode="auto">
            <a:xfrm>
              <a:off x="1552010" y="4388481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9" name="Freeform 484"/>
            <p:cNvSpPr>
              <a:spLocks/>
            </p:cNvSpPr>
            <p:nvPr/>
          </p:nvSpPr>
          <p:spPr bwMode="auto">
            <a:xfrm>
              <a:off x="1744068" y="4530096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0" name="Freeform 485"/>
            <p:cNvSpPr>
              <a:spLocks/>
            </p:cNvSpPr>
            <p:nvPr/>
          </p:nvSpPr>
          <p:spPr bwMode="auto">
            <a:xfrm>
              <a:off x="1676679" y="2698650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1" name="Freeform 486"/>
            <p:cNvSpPr>
              <a:spLocks/>
            </p:cNvSpPr>
            <p:nvPr/>
          </p:nvSpPr>
          <p:spPr bwMode="auto">
            <a:xfrm>
              <a:off x="1654778" y="2786165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2" name="Freeform 487"/>
            <p:cNvSpPr>
              <a:spLocks/>
            </p:cNvSpPr>
            <p:nvPr/>
          </p:nvSpPr>
          <p:spPr bwMode="auto">
            <a:xfrm>
              <a:off x="1737329" y="2889591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3" name="Freeform 488"/>
            <p:cNvSpPr>
              <a:spLocks/>
            </p:cNvSpPr>
            <p:nvPr/>
          </p:nvSpPr>
          <p:spPr bwMode="auto">
            <a:xfrm>
              <a:off x="1958028" y="2989835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4" name="Freeform 489"/>
            <p:cNvSpPr>
              <a:spLocks/>
            </p:cNvSpPr>
            <p:nvPr/>
          </p:nvSpPr>
          <p:spPr bwMode="auto">
            <a:xfrm>
              <a:off x="2059111" y="3029615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5" name="Freeform 490"/>
            <p:cNvSpPr>
              <a:spLocks/>
            </p:cNvSpPr>
            <p:nvPr/>
          </p:nvSpPr>
          <p:spPr bwMode="auto">
            <a:xfrm>
              <a:off x="2035525" y="3048709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6" name="Freeform 491"/>
            <p:cNvSpPr>
              <a:spLocks/>
            </p:cNvSpPr>
            <p:nvPr/>
          </p:nvSpPr>
          <p:spPr bwMode="auto">
            <a:xfrm>
              <a:off x="2077643" y="2705014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7" name="Freeform 492"/>
            <p:cNvSpPr>
              <a:spLocks/>
            </p:cNvSpPr>
            <p:nvPr/>
          </p:nvSpPr>
          <p:spPr bwMode="auto">
            <a:xfrm>
              <a:off x="2261278" y="2937326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8" name="Freeform 493"/>
            <p:cNvSpPr>
              <a:spLocks/>
            </p:cNvSpPr>
            <p:nvPr/>
          </p:nvSpPr>
          <p:spPr bwMode="auto">
            <a:xfrm>
              <a:off x="2219160" y="3010521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9" name="Freeform 494"/>
            <p:cNvSpPr>
              <a:spLocks/>
            </p:cNvSpPr>
            <p:nvPr/>
          </p:nvSpPr>
          <p:spPr bwMode="auto">
            <a:xfrm>
              <a:off x="2505563" y="3008929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0" name="Freeform 495"/>
            <p:cNvSpPr>
              <a:spLocks/>
            </p:cNvSpPr>
            <p:nvPr/>
          </p:nvSpPr>
          <p:spPr bwMode="auto">
            <a:xfrm>
              <a:off x="2483662" y="3067803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1" name="Freeform 496"/>
            <p:cNvSpPr>
              <a:spLocks/>
            </p:cNvSpPr>
            <p:nvPr/>
          </p:nvSpPr>
          <p:spPr bwMode="auto">
            <a:xfrm>
              <a:off x="3358033" y="3476736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32">
            <a:extLst>
              <a:ext uri="{FF2B5EF4-FFF2-40B4-BE49-F238E27FC236}">
                <a16:creationId xmlns:a16="http://schemas.microsoft.com/office/drawing/2014/main" xmlns="" id="{7D97D07D-0CA8-4263-A69D-4D10EB863678}"/>
              </a:ext>
            </a:extLst>
          </p:cNvPr>
          <p:cNvSpPr>
            <a:spLocks noChangeAspect="1"/>
          </p:cNvSpPr>
          <p:nvPr/>
        </p:nvSpPr>
        <p:spPr bwMode="auto">
          <a:xfrm>
            <a:off x="8485354" y="4025565"/>
            <a:ext cx="133015" cy="106650"/>
          </a:xfrm>
          <a:custGeom>
            <a:avLst/>
            <a:gdLst>
              <a:gd name="T0" fmla="*/ 7 w 76"/>
              <a:gd name="T1" fmla="*/ 16 h 80"/>
              <a:gd name="T2" fmla="*/ 0 w 76"/>
              <a:gd name="T3" fmla="*/ 11 h 80"/>
              <a:gd name="T4" fmla="*/ 3 w 76"/>
              <a:gd name="T5" fmla="*/ 7 h 80"/>
              <a:gd name="T6" fmla="*/ 5 w 76"/>
              <a:gd name="T7" fmla="*/ 0 h 80"/>
              <a:gd name="T8" fmla="*/ 12 w 76"/>
              <a:gd name="T9" fmla="*/ 3 h 80"/>
              <a:gd name="T10" fmla="*/ 16 w 76"/>
              <a:gd name="T11" fmla="*/ 7 h 80"/>
              <a:gd name="T12" fmla="*/ 14 w 76"/>
              <a:gd name="T13" fmla="*/ 11 h 80"/>
              <a:gd name="T14" fmla="*/ 7 w 76"/>
              <a:gd name="T15" fmla="*/ 16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80"/>
              <a:gd name="T26" fmla="*/ 76 w 76"/>
              <a:gd name="T27" fmla="*/ 80 h 80"/>
              <a:gd name="connsiteX0" fmla="*/ 4641 w 10298"/>
              <a:gd name="connsiteY0" fmla="*/ 9875 h 9875"/>
              <a:gd name="connsiteX1" fmla="*/ 0 w 10298"/>
              <a:gd name="connsiteY1" fmla="*/ 6500 h 9875"/>
              <a:gd name="connsiteX2" fmla="*/ 2272 w 10298"/>
              <a:gd name="connsiteY2" fmla="*/ 4125 h 9875"/>
              <a:gd name="connsiteX3" fmla="*/ 3719 w 10298"/>
              <a:gd name="connsiteY3" fmla="*/ 0 h 9875"/>
              <a:gd name="connsiteX4" fmla="*/ 8062 w 10298"/>
              <a:gd name="connsiteY4" fmla="*/ 1625 h 9875"/>
              <a:gd name="connsiteX5" fmla="*/ 10298 w 10298"/>
              <a:gd name="connsiteY5" fmla="*/ 4375 h 9875"/>
              <a:gd name="connsiteX6" fmla="*/ 8851 w 10298"/>
              <a:gd name="connsiteY6" fmla="*/ 6500 h 9875"/>
              <a:gd name="connsiteX7" fmla="*/ 4641 w 10298"/>
              <a:gd name="connsiteY7" fmla="*/ 9875 h 9875"/>
              <a:gd name="connsiteX0" fmla="*/ 6179 w 11672"/>
              <a:gd name="connsiteY0" fmla="*/ 10000 h 10000"/>
              <a:gd name="connsiteX1" fmla="*/ 0 w 11672"/>
              <a:gd name="connsiteY1" fmla="*/ 6359 h 10000"/>
              <a:gd name="connsiteX2" fmla="*/ 3878 w 11672"/>
              <a:gd name="connsiteY2" fmla="*/ 4177 h 10000"/>
              <a:gd name="connsiteX3" fmla="*/ 5283 w 11672"/>
              <a:gd name="connsiteY3" fmla="*/ 0 h 10000"/>
              <a:gd name="connsiteX4" fmla="*/ 9501 w 11672"/>
              <a:gd name="connsiteY4" fmla="*/ 1646 h 10000"/>
              <a:gd name="connsiteX5" fmla="*/ 11672 w 11672"/>
              <a:gd name="connsiteY5" fmla="*/ 4430 h 10000"/>
              <a:gd name="connsiteX6" fmla="*/ 10267 w 11672"/>
              <a:gd name="connsiteY6" fmla="*/ 6582 h 10000"/>
              <a:gd name="connsiteX7" fmla="*/ 6179 w 11672"/>
              <a:gd name="connsiteY7" fmla="*/ 10000 h 10000"/>
              <a:gd name="connsiteX0" fmla="*/ 6179 w 11672"/>
              <a:gd name="connsiteY0" fmla="*/ 10000 h 10000"/>
              <a:gd name="connsiteX1" fmla="*/ 0 w 11672"/>
              <a:gd name="connsiteY1" fmla="*/ 6359 h 10000"/>
              <a:gd name="connsiteX2" fmla="*/ 3460 w 11672"/>
              <a:gd name="connsiteY2" fmla="*/ 3730 h 10000"/>
              <a:gd name="connsiteX3" fmla="*/ 5283 w 11672"/>
              <a:gd name="connsiteY3" fmla="*/ 0 h 10000"/>
              <a:gd name="connsiteX4" fmla="*/ 9501 w 11672"/>
              <a:gd name="connsiteY4" fmla="*/ 1646 h 10000"/>
              <a:gd name="connsiteX5" fmla="*/ 11672 w 11672"/>
              <a:gd name="connsiteY5" fmla="*/ 4430 h 10000"/>
              <a:gd name="connsiteX6" fmla="*/ 10267 w 11672"/>
              <a:gd name="connsiteY6" fmla="*/ 6582 h 10000"/>
              <a:gd name="connsiteX7" fmla="*/ 6179 w 11672"/>
              <a:gd name="connsiteY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2" h="10000">
                <a:moveTo>
                  <a:pt x="6179" y="10000"/>
                </a:moveTo>
                <a:lnTo>
                  <a:pt x="0" y="6359"/>
                </a:lnTo>
                <a:lnTo>
                  <a:pt x="3460" y="3730"/>
                </a:lnTo>
                <a:lnTo>
                  <a:pt x="5283" y="0"/>
                </a:lnTo>
                <a:lnTo>
                  <a:pt x="9501" y="1646"/>
                </a:lnTo>
                <a:lnTo>
                  <a:pt x="11672" y="4430"/>
                </a:lnTo>
                <a:lnTo>
                  <a:pt x="10267" y="6582"/>
                </a:lnTo>
                <a:lnTo>
                  <a:pt x="6179" y="10000"/>
                </a:lnTo>
              </a:path>
            </a:pathLst>
          </a:custGeom>
          <a:solidFill>
            <a:srgbClr val="256885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AC9E91BE-2752-4CB4-8844-73607C06FC6E}"/>
              </a:ext>
            </a:extLst>
          </p:cNvPr>
          <p:cNvSpPr>
            <a:spLocks/>
          </p:cNvSpPr>
          <p:nvPr/>
        </p:nvSpPr>
        <p:spPr bwMode="auto">
          <a:xfrm>
            <a:off x="6892926" y="5868194"/>
            <a:ext cx="330200" cy="260350"/>
          </a:xfrm>
          <a:custGeom>
            <a:avLst/>
            <a:gdLst>
              <a:gd name="T0" fmla="*/ 2147483646 w 126"/>
              <a:gd name="T1" fmla="*/ 2147483646 h 99"/>
              <a:gd name="T2" fmla="*/ 2147483646 w 126"/>
              <a:gd name="T3" fmla="*/ 2147483646 h 99"/>
              <a:gd name="T4" fmla="*/ 2147483646 w 126"/>
              <a:gd name="T5" fmla="*/ 2147483646 h 99"/>
              <a:gd name="T6" fmla="*/ 2147483646 w 126"/>
              <a:gd name="T7" fmla="*/ 2147483646 h 99"/>
              <a:gd name="T8" fmla="*/ 2147483646 w 126"/>
              <a:gd name="T9" fmla="*/ 2147483646 h 99"/>
              <a:gd name="T10" fmla="*/ 2147483646 w 126"/>
              <a:gd name="T11" fmla="*/ 2147483646 h 99"/>
              <a:gd name="T12" fmla="*/ 2147483646 w 126"/>
              <a:gd name="T13" fmla="*/ 2147483646 h 99"/>
              <a:gd name="T14" fmla="*/ 2147483646 w 126"/>
              <a:gd name="T15" fmla="*/ 2147483646 h 99"/>
              <a:gd name="T16" fmla="*/ 2147483646 w 126"/>
              <a:gd name="T17" fmla="*/ 0 h 99"/>
              <a:gd name="T18" fmla="*/ 2147483646 w 126"/>
              <a:gd name="T19" fmla="*/ 0 h 99"/>
              <a:gd name="T20" fmla="*/ 2147483646 w 126"/>
              <a:gd name="T21" fmla="*/ 2147483646 h 99"/>
              <a:gd name="T22" fmla="*/ 2147483646 w 126"/>
              <a:gd name="T23" fmla="*/ 2147483646 h 99"/>
              <a:gd name="T24" fmla="*/ 2147483646 w 126"/>
              <a:gd name="T25" fmla="*/ 2147483646 h 99"/>
              <a:gd name="T26" fmla="*/ 2147483646 w 126"/>
              <a:gd name="T27" fmla="*/ 2147483646 h 99"/>
              <a:gd name="T28" fmla="*/ 2147483646 w 126"/>
              <a:gd name="T29" fmla="*/ 2147483646 h 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6"/>
              <a:gd name="T46" fmla="*/ 0 h 99"/>
              <a:gd name="T47" fmla="*/ 126 w 126"/>
              <a:gd name="T48" fmla="*/ 99 h 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6" h="99">
                <a:moveTo>
                  <a:pt x="45" y="99"/>
                </a:moveTo>
                <a:cubicBezTo>
                  <a:pt x="36" y="96"/>
                  <a:pt x="27" y="93"/>
                  <a:pt x="15" y="90"/>
                </a:cubicBezTo>
                <a:cubicBezTo>
                  <a:pt x="0" y="78"/>
                  <a:pt x="6" y="69"/>
                  <a:pt x="6" y="54"/>
                </a:cubicBezTo>
                <a:cubicBezTo>
                  <a:pt x="9" y="39"/>
                  <a:pt x="6" y="42"/>
                  <a:pt x="21" y="39"/>
                </a:cubicBezTo>
                <a:cubicBezTo>
                  <a:pt x="21" y="36"/>
                  <a:pt x="24" y="33"/>
                  <a:pt x="27" y="33"/>
                </a:cubicBezTo>
                <a:cubicBezTo>
                  <a:pt x="27" y="27"/>
                  <a:pt x="27" y="21"/>
                  <a:pt x="27" y="15"/>
                </a:cubicBezTo>
                <a:cubicBezTo>
                  <a:pt x="27" y="15"/>
                  <a:pt x="27" y="15"/>
                  <a:pt x="30" y="15"/>
                </a:cubicBezTo>
                <a:cubicBezTo>
                  <a:pt x="33" y="15"/>
                  <a:pt x="39" y="18"/>
                  <a:pt x="48" y="15"/>
                </a:cubicBezTo>
                <a:cubicBezTo>
                  <a:pt x="57" y="12"/>
                  <a:pt x="63" y="6"/>
                  <a:pt x="72" y="0"/>
                </a:cubicBezTo>
                <a:cubicBezTo>
                  <a:pt x="87" y="0"/>
                  <a:pt x="99" y="0"/>
                  <a:pt x="114" y="0"/>
                </a:cubicBezTo>
                <a:cubicBezTo>
                  <a:pt x="117" y="0"/>
                  <a:pt x="126" y="6"/>
                  <a:pt x="126" y="18"/>
                </a:cubicBezTo>
                <a:cubicBezTo>
                  <a:pt x="123" y="24"/>
                  <a:pt x="120" y="30"/>
                  <a:pt x="114" y="36"/>
                </a:cubicBezTo>
                <a:cubicBezTo>
                  <a:pt x="108" y="45"/>
                  <a:pt x="102" y="54"/>
                  <a:pt x="99" y="69"/>
                </a:cubicBezTo>
                <a:cubicBezTo>
                  <a:pt x="84" y="78"/>
                  <a:pt x="69" y="87"/>
                  <a:pt x="54" y="96"/>
                </a:cubicBezTo>
                <a:cubicBezTo>
                  <a:pt x="51" y="99"/>
                  <a:pt x="48" y="99"/>
                  <a:pt x="45" y="99"/>
                </a:cubicBezTo>
                <a:close/>
              </a:path>
            </a:pathLst>
          </a:custGeom>
          <a:solidFill>
            <a:srgbClr val="256885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E27B99D8-12F8-4EAC-90E1-922D55A5D12F}"/>
              </a:ext>
            </a:extLst>
          </p:cNvPr>
          <p:cNvSpPr>
            <a:spLocks/>
          </p:cNvSpPr>
          <p:nvPr/>
        </p:nvSpPr>
        <p:spPr bwMode="auto">
          <a:xfrm>
            <a:off x="8101013" y="4167982"/>
            <a:ext cx="487363" cy="488950"/>
          </a:xfrm>
          <a:custGeom>
            <a:avLst/>
            <a:gdLst>
              <a:gd name="T0" fmla="*/ 2147483646 w 186"/>
              <a:gd name="T1" fmla="*/ 2147483646 h 186"/>
              <a:gd name="T2" fmla="*/ 2147483646 w 186"/>
              <a:gd name="T3" fmla="*/ 2147483646 h 186"/>
              <a:gd name="T4" fmla="*/ 2147483646 w 186"/>
              <a:gd name="T5" fmla="*/ 2147483646 h 186"/>
              <a:gd name="T6" fmla="*/ 2147483646 w 186"/>
              <a:gd name="T7" fmla="*/ 2147483646 h 186"/>
              <a:gd name="T8" fmla="*/ 2147483646 w 186"/>
              <a:gd name="T9" fmla="*/ 2147483646 h 186"/>
              <a:gd name="T10" fmla="*/ 0 w 186"/>
              <a:gd name="T11" fmla="*/ 2147483646 h 186"/>
              <a:gd name="T12" fmla="*/ 2147483646 w 186"/>
              <a:gd name="T13" fmla="*/ 2147483646 h 186"/>
              <a:gd name="T14" fmla="*/ 2147483646 w 186"/>
              <a:gd name="T15" fmla="*/ 2147483646 h 186"/>
              <a:gd name="T16" fmla="*/ 2147483646 w 186"/>
              <a:gd name="T17" fmla="*/ 2147483646 h 186"/>
              <a:gd name="T18" fmla="*/ 2147483646 w 186"/>
              <a:gd name="T19" fmla="*/ 2147483646 h 186"/>
              <a:gd name="T20" fmla="*/ 2147483646 w 186"/>
              <a:gd name="T21" fmla="*/ 2147483646 h 186"/>
              <a:gd name="T22" fmla="*/ 2147483646 w 186"/>
              <a:gd name="T23" fmla="*/ 2147483646 h 186"/>
              <a:gd name="T24" fmla="*/ 2147483646 w 186"/>
              <a:gd name="T25" fmla="*/ 2147483646 h 186"/>
              <a:gd name="T26" fmla="*/ 2147483646 w 186"/>
              <a:gd name="T27" fmla="*/ 2147483646 h 186"/>
              <a:gd name="T28" fmla="*/ 2147483646 w 186"/>
              <a:gd name="T29" fmla="*/ 2147483646 h 186"/>
              <a:gd name="T30" fmla="*/ 2147483646 w 186"/>
              <a:gd name="T31" fmla="*/ 2147483646 h 186"/>
              <a:gd name="T32" fmla="*/ 2147483646 w 186"/>
              <a:gd name="T33" fmla="*/ 2147483646 h 186"/>
              <a:gd name="T34" fmla="*/ 2147483646 w 186"/>
              <a:gd name="T35" fmla="*/ 2147483646 h 186"/>
              <a:gd name="T36" fmla="*/ 2147483646 w 186"/>
              <a:gd name="T37" fmla="*/ 2147483646 h 186"/>
              <a:gd name="T38" fmla="*/ 2147483646 w 186"/>
              <a:gd name="T39" fmla="*/ 2147483646 h 186"/>
              <a:gd name="T40" fmla="*/ 2147483646 w 186"/>
              <a:gd name="T41" fmla="*/ 2147483646 h 186"/>
              <a:gd name="T42" fmla="*/ 2147483646 w 186"/>
              <a:gd name="T43" fmla="*/ 2147483646 h 186"/>
              <a:gd name="T44" fmla="*/ 2147483646 w 186"/>
              <a:gd name="T45" fmla="*/ 2147483646 h 186"/>
              <a:gd name="T46" fmla="*/ 2147483646 w 186"/>
              <a:gd name="T47" fmla="*/ 2147483646 h 186"/>
              <a:gd name="T48" fmla="*/ 2147483646 w 186"/>
              <a:gd name="T49" fmla="*/ 2147483646 h 186"/>
              <a:gd name="T50" fmla="*/ 2147483646 w 186"/>
              <a:gd name="T51" fmla="*/ 2147483646 h 186"/>
              <a:gd name="T52" fmla="*/ 2147483646 w 186"/>
              <a:gd name="T53" fmla="*/ 2147483646 h 186"/>
              <a:gd name="T54" fmla="*/ 2147483646 w 186"/>
              <a:gd name="T55" fmla="*/ 2147483646 h 186"/>
              <a:gd name="T56" fmla="*/ 2147483646 w 186"/>
              <a:gd name="T57" fmla="*/ 2147483646 h 186"/>
              <a:gd name="T58" fmla="*/ 2147483646 w 186"/>
              <a:gd name="T59" fmla="*/ 2147483646 h 186"/>
              <a:gd name="T60" fmla="*/ 2147483646 w 186"/>
              <a:gd name="T61" fmla="*/ 2147483646 h 186"/>
              <a:gd name="T62" fmla="*/ 2147483646 w 186"/>
              <a:gd name="T63" fmla="*/ 2147483646 h 186"/>
              <a:gd name="T64" fmla="*/ 2147483646 w 186"/>
              <a:gd name="T65" fmla="*/ 2147483646 h 1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186"/>
              <a:gd name="T101" fmla="*/ 186 w 186"/>
              <a:gd name="T102" fmla="*/ 186 h 1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186">
                <a:moveTo>
                  <a:pt x="81" y="186"/>
                </a:moveTo>
                <a:cubicBezTo>
                  <a:pt x="66" y="183"/>
                  <a:pt x="60" y="180"/>
                  <a:pt x="54" y="174"/>
                </a:cubicBezTo>
                <a:cubicBezTo>
                  <a:pt x="51" y="165"/>
                  <a:pt x="48" y="153"/>
                  <a:pt x="45" y="141"/>
                </a:cubicBezTo>
                <a:cubicBezTo>
                  <a:pt x="42" y="138"/>
                  <a:pt x="39" y="138"/>
                  <a:pt x="33" y="135"/>
                </a:cubicBezTo>
                <a:cubicBezTo>
                  <a:pt x="30" y="132"/>
                  <a:pt x="27" y="132"/>
                  <a:pt x="24" y="132"/>
                </a:cubicBezTo>
                <a:cubicBezTo>
                  <a:pt x="30" y="114"/>
                  <a:pt x="9" y="93"/>
                  <a:pt x="0" y="87"/>
                </a:cubicBezTo>
                <a:cubicBezTo>
                  <a:pt x="0" y="78"/>
                  <a:pt x="12" y="72"/>
                  <a:pt x="15" y="66"/>
                </a:cubicBezTo>
                <a:cubicBezTo>
                  <a:pt x="15" y="57"/>
                  <a:pt x="24" y="54"/>
                  <a:pt x="30" y="48"/>
                </a:cubicBezTo>
                <a:cubicBezTo>
                  <a:pt x="33" y="45"/>
                  <a:pt x="33" y="42"/>
                  <a:pt x="36" y="39"/>
                </a:cubicBezTo>
                <a:cubicBezTo>
                  <a:pt x="36" y="33"/>
                  <a:pt x="36" y="15"/>
                  <a:pt x="39" y="15"/>
                </a:cubicBezTo>
                <a:cubicBezTo>
                  <a:pt x="42" y="12"/>
                  <a:pt x="48" y="3"/>
                  <a:pt x="57" y="12"/>
                </a:cubicBezTo>
                <a:cubicBezTo>
                  <a:pt x="63" y="12"/>
                  <a:pt x="66" y="12"/>
                  <a:pt x="72" y="12"/>
                </a:cubicBezTo>
                <a:cubicBezTo>
                  <a:pt x="78" y="3"/>
                  <a:pt x="90" y="6"/>
                  <a:pt x="102" y="9"/>
                </a:cubicBezTo>
                <a:cubicBezTo>
                  <a:pt x="105" y="15"/>
                  <a:pt x="117" y="21"/>
                  <a:pt x="129" y="15"/>
                </a:cubicBezTo>
                <a:cubicBezTo>
                  <a:pt x="135" y="12"/>
                  <a:pt x="141" y="0"/>
                  <a:pt x="150" y="9"/>
                </a:cubicBezTo>
                <a:cubicBezTo>
                  <a:pt x="156" y="12"/>
                  <a:pt x="159" y="12"/>
                  <a:pt x="165" y="15"/>
                </a:cubicBezTo>
                <a:cubicBezTo>
                  <a:pt x="171" y="15"/>
                  <a:pt x="177" y="15"/>
                  <a:pt x="183" y="18"/>
                </a:cubicBezTo>
                <a:cubicBezTo>
                  <a:pt x="183" y="21"/>
                  <a:pt x="150" y="36"/>
                  <a:pt x="162" y="48"/>
                </a:cubicBezTo>
                <a:cubicBezTo>
                  <a:pt x="165" y="48"/>
                  <a:pt x="171" y="48"/>
                  <a:pt x="177" y="48"/>
                </a:cubicBezTo>
                <a:cubicBezTo>
                  <a:pt x="177" y="45"/>
                  <a:pt x="180" y="42"/>
                  <a:pt x="183" y="42"/>
                </a:cubicBezTo>
                <a:cubicBezTo>
                  <a:pt x="183" y="42"/>
                  <a:pt x="186" y="51"/>
                  <a:pt x="180" y="54"/>
                </a:cubicBezTo>
                <a:cubicBezTo>
                  <a:pt x="171" y="57"/>
                  <a:pt x="168" y="57"/>
                  <a:pt x="162" y="63"/>
                </a:cubicBezTo>
                <a:cubicBezTo>
                  <a:pt x="162" y="66"/>
                  <a:pt x="162" y="69"/>
                  <a:pt x="162" y="72"/>
                </a:cubicBezTo>
                <a:cubicBezTo>
                  <a:pt x="165" y="72"/>
                  <a:pt x="168" y="75"/>
                  <a:pt x="174" y="75"/>
                </a:cubicBezTo>
                <a:cubicBezTo>
                  <a:pt x="171" y="84"/>
                  <a:pt x="171" y="90"/>
                  <a:pt x="171" y="102"/>
                </a:cubicBezTo>
                <a:cubicBezTo>
                  <a:pt x="171" y="108"/>
                  <a:pt x="174" y="120"/>
                  <a:pt x="171" y="123"/>
                </a:cubicBezTo>
                <a:cubicBezTo>
                  <a:pt x="168" y="123"/>
                  <a:pt x="168" y="126"/>
                  <a:pt x="165" y="126"/>
                </a:cubicBezTo>
                <a:cubicBezTo>
                  <a:pt x="165" y="123"/>
                  <a:pt x="165" y="120"/>
                  <a:pt x="165" y="120"/>
                </a:cubicBezTo>
                <a:cubicBezTo>
                  <a:pt x="156" y="111"/>
                  <a:pt x="141" y="135"/>
                  <a:pt x="135" y="141"/>
                </a:cubicBezTo>
                <a:cubicBezTo>
                  <a:pt x="135" y="141"/>
                  <a:pt x="135" y="147"/>
                  <a:pt x="132" y="150"/>
                </a:cubicBezTo>
                <a:cubicBezTo>
                  <a:pt x="132" y="159"/>
                  <a:pt x="132" y="168"/>
                  <a:pt x="132" y="177"/>
                </a:cubicBezTo>
                <a:cubicBezTo>
                  <a:pt x="129" y="177"/>
                  <a:pt x="129" y="177"/>
                  <a:pt x="126" y="177"/>
                </a:cubicBezTo>
                <a:cubicBezTo>
                  <a:pt x="105" y="177"/>
                  <a:pt x="96" y="180"/>
                  <a:pt x="81" y="186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B0B2B098-B702-4380-BA1F-D935DDF74E9D}"/>
              </a:ext>
            </a:extLst>
          </p:cNvPr>
          <p:cNvSpPr>
            <a:spLocks/>
          </p:cNvSpPr>
          <p:nvPr/>
        </p:nvSpPr>
        <p:spPr bwMode="auto">
          <a:xfrm>
            <a:off x="7977188" y="2161382"/>
            <a:ext cx="769938" cy="722312"/>
          </a:xfrm>
          <a:custGeom>
            <a:avLst/>
            <a:gdLst>
              <a:gd name="T0" fmla="*/ 2147483646 w 293"/>
              <a:gd name="T1" fmla="*/ 2147483646 h 275"/>
              <a:gd name="T2" fmla="*/ 2147483646 w 293"/>
              <a:gd name="T3" fmla="*/ 2147483646 h 275"/>
              <a:gd name="T4" fmla="*/ 2147483646 w 293"/>
              <a:gd name="T5" fmla="*/ 2147483646 h 275"/>
              <a:gd name="T6" fmla="*/ 2147483646 w 293"/>
              <a:gd name="T7" fmla="*/ 2147483646 h 275"/>
              <a:gd name="T8" fmla="*/ 2147483646 w 293"/>
              <a:gd name="T9" fmla="*/ 2147483646 h 275"/>
              <a:gd name="T10" fmla="*/ 2147483646 w 293"/>
              <a:gd name="T11" fmla="*/ 2147483646 h 275"/>
              <a:gd name="T12" fmla="*/ 2147483646 w 293"/>
              <a:gd name="T13" fmla="*/ 2147483646 h 275"/>
              <a:gd name="T14" fmla="*/ 2147483646 w 293"/>
              <a:gd name="T15" fmla="*/ 2147483646 h 275"/>
              <a:gd name="T16" fmla="*/ 2147483646 w 293"/>
              <a:gd name="T17" fmla="*/ 2147483646 h 275"/>
              <a:gd name="T18" fmla="*/ 2147483646 w 293"/>
              <a:gd name="T19" fmla="*/ 2147483646 h 275"/>
              <a:gd name="T20" fmla="*/ 2147483646 w 293"/>
              <a:gd name="T21" fmla="*/ 2147483646 h 275"/>
              <a:gd name="T22" fmla="*/ 2147483646 w 293"/>
              <a:gd name="T23" fmla="*/ 2147483646 h 275"/>
              <a:gd name="T24" fmla="*/ 2147483646 w 293"/>
              <a:gd name="T25" fmla="*/ 2147483646 h 275"/>
              <a:gd name="T26" fmla="*/ 2147483646 w 293"/>
              <a:gd name="T27" fmla="*/ 2147483646 h 275"/>
              <a:gd name="T28" fmla="*/ 0 w 293"/>
              <a:gd name="T29" fmla="*/ 2147483646 h 275"/>
              <a:gd name="T30" fmla="*/ 2147483646 w 293"/>
              <a:gd name="T31" fmla="*/ 2147483646 h 275"/>
              <a:gd name="T32" fmla="*/ 2147483646 w 293"/>
              <a:gd name="T33" fmla="*/ 2147483646 h 275"/>
              <a:gd name="T34" fmla="*/ 2147483646 w 293"/>
              <a:gd name="T35" fmla="*/ 2147483646 h 275"/>
              <a:gd name="T36" fmla="*/ 2147483646 w 293"/>
              <a:gd name="T37" fmla="*/ 2147483646 h 275"/>
              <a:gd name="T38" fmla="*/ 2147483646 w 293"/>
              <a:gd name="T39" fmla="*/ 2147483646 h 275"/>
              <a:gd name="T40" fmla="*/ 2147483646 w 293"/>
              <a:gd name="T41" fmla="*/ 2147483646 h 275"/>
              <a:gd name="T42" fmla="*/ 2147483646 w 293"/>
              <a:gd name="T43" fmla="*/ 2147483646 h 275"/>
              <a:gd name="T44" fmla="*/ 2147483646 w 293"/>
              <a:gd name="T45" fmla="*/ 2147483646 h 275"/>
              <a:gd name="T46" fmla="*/ 2147483646 w 293"/>
              <a:gd name="T47" fmla="*/ 2147483646 h 275"/>
              <a:gd name="T48" fmla="*/ 2147483646 w 293"/>
              <a:gd name="T49" fmla="*/ 2147483646 h 275"/>
              <a:gd name="T50" fmla="*/ 2147483646 w 293"/>
              <a:gd name="T51" fmla="*/ 2147483646 h 275"/>
              <a:gd name="T52" fmla="*/ 2147483646 w 293"/>
              <a:gd name="T53" fmla="*/ 2147483646 h 275"/>
              <a:gd name="T54" fmla="*/ 2147483646 w 293"/>
              <a:gd name="T55" fmla="*/ 2147483646 h 275"/>
              <a:gd name="T56" fmla="*/ 2147483646 w 293"/>
              <a:gd name="T57" fmla="*/ 2147483646 h 275"/>
              <a:gd name="T58" fmla="*/ 2147483646 w 293"/>
              <a:gd name="T59" fmla="*/ 2147483646 h 275"/>
              <a:gd name="T60" fmla="*/ 2147483646 w 293"/>
              <a:gd name="T61" fmla="*/ 2147483646 h 275"/>
              <a:gd name="T62" fmla="*/ 2147483646 w 293"/>
              <a:gd name="T63" fmla="*/ 0 h 275"/>
              <a:gd name="T64" fmla="*/ 2147483646 w 293"/>
              <a:gd name="T65" fmla="*/ 2147483646 h 275"/>
              <a:gd name="T66" fmla="*/ 2147483646 w 293"/>
              <a:gd name="T67" fmla="*/ 2147483646 h 275"/>
              <a:gd name="T68" fmla="*/ 2147483646 w 293"/>
              <a:gd name="T69" fmla="*/ 2147483646 h 275"/>
              <a:gd name="T70" fmla="*/ 2147483646 w 293"/>
              <a:gd name="T71" fmla="*/ 2147483646 h 275"/>
              <a:gd name="T72" fmla="*/ 2147483646 w 293"/>
              <a:gd name="T73" fmla="*/ 2147483646 h 275"/>
              <a:gd name="T74" fmla="*/ 2147483646 w 293"/>
              <a:gd name="T75" fmla="*/ 2147483646 h 275"/>
              <a:gd name="T76" fmla="*/ 2147483646 w 293"/>
              <a:gd name="T77" fmla="*/ 2147483646 h 275"/>
              <a:gd name="T78" fmla="*/ 2147483646 w 293"/>
              <a:gd name="T79" fmla="*/ 2147483646 h 275"/>
              <a:gd name="T80" fmla="*/ 2147483646 w 293"/>
              <a:gd name="T81" fmla="*/ 2147483646 h 275"/>
              <a:gd name="T82" fmla="*/ 2147483646 w 293"/>
              <a:gd name="T83" fmla="*/ 2147483646 h 275"/>
              <a:gd name="T84" fmla="*/ 2147483646 w 293"/>
              <a:gd name="T85" fmla="*/ 2147483646 h 275"/>
              <a:gd name="T86" fmla="*/ 2147483646 w 293"/>
              <a:gd name="T87" fmla="*/ 2147483646 h 275"/>
              <a:gd name="T88" fmla="*/ 2147483646 w 293"/>
              <a:gd name="T89" fmla="*/ 2147483646 h 275"/>
              <a:gd name="T90" fmla="*/ 2147483646 w 293"/>
              <a:gd name="T91" fmla="*/ 2147483646 h 275"/>
              <a:gd name="T92" fmla="*/ 2147483646 w 293"/>
              <a:gd name="T93" fmla="*/ 2147483646 h 275"/>
              <a:gd name="T94" fmla="*/ 2147483646 w 293"/>
              <a:gd name="T95" fmla="*/ 2147483646 h 275"/>
              <a:gd name="T96" fmla="*/ 2147483646 w 293"/>
              <a:gd name="T97" fmla="*/ 2147483646 h 275"/>
              <a:gd name="T98" fmla="*/ 2147483646 w 293"/>
              <a:gd name="T99" fmla="*/ 2147483646 h 275"/>
              <a:gd name="T100" fmla="*/ 2147483646 w 293"/>
              <a:gd name="T101" fmla="*/ 2147483646 h 275"/>
              <a:gd name="T102" fmla="*/ 2147483646 w 293"/>
              <a:gd name="T103" fmla="*/ 2147483646 h 2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93"/>
              <a:gd name="T157" fmla="*/ 0 h 275"/>
              <a:gd name="T158" fmla="*/ 293 w 293"/>
              <a:gd name="T159" fmla="*/ 275 h 2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93" h="275">
                <a:moveTo>
                  <a:pt x="119" y="275"/>
                </a:moveTo>
                <a:cubicBezTo>
                  <a:pt x="116" y="275"/>
                  <a:pt x="116" y="275"/>
                  <a:pt x="116" y="275"/>
                </a:cubicBezTo>
                <a:cubicBezTo>
                  <a:pt x="122" y="263"/>
                  <a:pt x="125" y="263"/>
                  <a:pt x="131" y="257"/>
                </a:cubicBezTo>
                <a:cubicBezTo>
                  <a:pt x="131" y="254"/>
                  <a:pt x="134" y="251"/>
                  <a:pt x="137" y="248"/>
                </a:cubicBezTo>
                <a:cubicBezTo>
                  <a:pt x="137" y="245"/>
                  <a:pt x="137" y="242"/>
                  <a:pt x="137" y="239"/>
                </a:cubicBezTo>
                <a:cubicBezTo>
                  <a:pt x="131" y="239"/>
                  <a:pt x="128" y="236"/>
                  <a:pt x="125" y="233"/>
                </a:cubicBezTo>
                <a:cubicBezTo>
                  <a:pt x="122" y="215"/>
                  <a:pt x="131" y="212"/>
                  <a:pt x="140" y="200"/>
                </a:cubicBezTo>
                <a:cubicBezTo>
                  <a:pt x="146" y="192"/>
                  <a:pt x="143" y="180"/>
                  <a:pt x="143" y="171"/>
                </a:cubicBezTo>
                <a:cubicBezTo>
                  <a:pt x="137" y="165"/>
                  <a:pt x="131" y="156"/>
                  <a:pt x="125" y="150"/>
                </a:cubicBezTo>
                <a:cubicBezTo>
                  <a:pt x="122" y="150"/>
                  <a:pt x="119" y="150"/>
                  <a:pt x="116" y="150"/>
                </a:cubicBezTo>
                <a:cubicBezTo>
                  <a:pt x="110" y="150"/>
                  <a:pt x="104" y="153"/>
                  <a:pt x="98" y="153"/>
                </a:cubicBezTo>
                <a:cubicBezTo>
                  <a:pt x="89" y="162"/>
                  <a:pt x="83" y="171"/>
                  <a:pt x="74" y="180"/>
                </a:cubicBezTo>
                <a:cubicBezTo>
                  <a:pt x="68" y="189"/>
                  <a:pt x="62" y="200"/>
                  <a:pt x="53" y="209"/>
                </a:cubicBezTo>
                <a:cubicBezTo>
                  <a:pt x="41" y="198"/>
                  <a:pt x="26" y="192"/>
                  <a:pt x="18" y="183"/>
                </a:cubicBezTo>
                <a:cubicBezTo>
                  <a:pt x="9" y="183"/>
                  <a:pt x="3" y="177"/>
                  <a:pt x="0" y="174"/>
                </a:cubicBezTo>
                <a:cubicBezTo>
                  <a:pt x="0" y="162"/>
                  <a:pt x="0" y="162"/>
                  <a:pt x="9" y="159"/>
                </a:cubicBezTo>
                <a:cubicBezTo>
                  <a:pt x="12" y="156"/>
                  <a:pt x="15" y="150"/>
                  <a:pt x="20" y="147"/>
                </a:cubicBezTo>
                <a:cubicBezTo>
                  <a:pt x="20" y="138"/>
                  <a:pt x="18" y="129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5" y="117"/>
                  <a:pt x="15" y="117"/>
                  <a:pt x="15" y="114"/>
                </a:cubicBezTo>
                <a:cubicBezTo>
                  <a:pt x="12" y="111"/>
                  <a:pt x="12" y="108"/>
                  <a:pt x="9" y="105"/>
                </a:cubicBezTo>
                <a:cubicBezTo>
                  <a:pt x="9" y="96"/>
                  <a:pt x="9" y="90"/>
                  <a:pt x="15" y="87"/>
                </a:cubicBezTo>
                <a:cubicBezTo>
                  <a:pt x="18" y="87"/>
                  <a:pt x="20" y="93"/>
                  <a:pt x="23" y="102"/>
                </a:cubicBezTo>
                <a:cubicBezTo>
                  <a:pt x="32" y="108"/>
                  <a:pt x="32" y="114"/>
                  <a:pt x="50" y="111"/>
                </a:cubicBezTo>
                <a:cubicBezTo>
                  <a:pt x="53" y="108"/>
                  <a:pt x="56" y="105"/>
                  <a:pt x="59" y="102"/>
                </a:cubicBezTo>
                <a:cubicBezTo>
                  <a:pt x="74" y="93"/>
                  <a:pt x="92" y="75"/>
                  <a:pt x="107" y="63"/>
                </a:cubicBezTo>
                <a:cubicBezTo>
                  <a:pt x="113" y="57"/>
                  <a:pt x="119" y="48"/>
                  <a:pt x="122" y="42"/>
                </a:cubicBezTo>
                <a:cubicBezTo>
                  <a:pt x="134" y="39"/>
                  <a:pt x="140" y="33"/>
                  <a:pt x="155" y="42"/>
                </a:cubicBezTo>
                <a:cubicBezTo>
                  <a:pt x="158" y="42"/>
                  <a:pt x="161" y="42"/>
                  <a:pt x="167" y="42"/>
                </a:cubicBezTo>
                <a:cubicBezTo>
                  <a:pt x="167" y="39"/>
                  <a:pt x="170" y="36"/>
                  <a:pt x="173" y="33"/>
                </a:cubicBezTo>
                <a:cubicBezTo>
                  <a:pt x="173" y="24"/>
                  <a:pt x="173" y="18"/>
                  <a:pt x="173" y="9"/>
                </a:cubicBezTo>
                <a:cubicBezTo>
                  <a:pt x="173" y="6"/>
                  <a:pt x="176" y="3"/>
                  <a:pt x="176" y="0"/>
                </a:cubicBezTo>
                <a:cubicBezTo>
                  <a:pt x="182" y="0"/>
                  <a:pt x="191" y="6"/>
                  <a:pt x="197" y="15"/>
                </a:cubicBezTo>
                <a:cubicBezTo>
                  <a:pt x="203" y="21"/>
                  <a:pt x="203" y="24"/>
                  <a:pt x="215" y="24"/>
                </a:cubicBezTo>
                <a:cubicBezTo>
                  <a:pt x="218" y="21"/>
                  <a:pt x="218" y="15"/>
                  <a:pt x="218" y="15"/>
                </a:cubicBezTo>
                <a:cubicBezTo>
                  <a:pt x="221" y="12"/>
                  <a:pt x="221" y="9"/>
                  <a:pt x="224" y="9"/>
                </a:cubicBezTo>
                <a:cubicBezTo>
                  <a:pt x="227" y="12"/>
                  <a:pt x="227" y="12"/>
                  <a:pt x="227" y="12"/>
                </a:cubicBezTo>
                <a:cubicBezTo>
                  <a:pt x="227" y="18"/>
                  <a:pt x="230" y="24"/>
                  <a:pt x="230" y="33"/>
                </a:cubicBezTo>
                <a:cubicBezTo>
                  <a:pt x="236" y="39"/>
                  <a:pt x="245" y="51"/>
                  <a:pt x="257" y="63"/>
                </a:cubicBezTo>
                <a:cubicBezTo>
                  <a:pt x="257" y="72"/>
                  <a:pt x="257" y="81"/>
                  <a:pt x="257" y="90"/>
                </a:cubicBezTo>
                <a:cubicBezTo>
                  <a:pt x="260" y="93"/>
                  <a:pt x="263" y="96"/>
                  <a:pt x="263" y="99"/>
                </a:cubicBezTo>
                <a:cubicBezTo>
                  <a:pt x="269" y="102"/>
                  <a:pt x="275" y="105"/>
                  <a:pt x="281" y="111"/>
                </a:cubicBezTo>
                <a:cubicBezTo>
                  <a:pt x="284" y="114"/>
                  <a:pt x="290" y="117"/>
                  <a:pt x="293" y="120"/>
                </a:cubicBezTo>
                <a:cubicBezTo>
                  <a:pt x="293" y="123"/>
                  <a:pt x="263" y="144"/>
                  <a:pt x="260" y="147"/>
                </a:cubicBezTo>
                <a:cubicBezTo>
                  <a:pt x="257" y="150"/>
                  <a:pt x="254" y="153"/>
                  <a:pt x="251" y="156"/>
                </a:cubicBezTo>
                <a:cubicBezTo>
                  <a:pt x="245" y="162"/>
                  <a:pt x="239" y="168"/>
                  <a:pt x="236" y="174"/>
                </a:cubicBezTo>
                <a:cubicBezTo>
                  <a:pt x="233" y="180"/>
                  <a:pt x="233" y="186"/>
                  <a:pt x="230" y="192"/>
                </a:cubicBezTo>
                <a:cubicBezTo>
                  <a:pt x="224" y="195"/>
                  <a:pt x="221" y="198"/>
                  <a:pt x="215" y="198"/>
                </a:cubicBezTo>
                <a:cubicBezTo>
                  <a:pt x="188" y="203"/>
                  <a:pt x="170" y="215"/>
                  <a:pt x="155" y="239"/>
                </a:cubicBezTo>
                <a:cubicBezTo>
                  <a:pt x="152" y="239"/>
                  <a:pt x="152" y="242"/>
                  <a:pt x="152" y="245"/>
                </a:cubicBezTo>
                <a:cubicBezTo>
                  <a:pt x="149" y="254"/>
                  <a:pt x="146" y="263"/>
                  <a:pt x="143" y="272"/>
                </a:cubicBezTo>
                <a:cubicBezTo>
                  <a:pt x="134" y="275"/>
                  <a:pt x="125" y="275"/>
                  <a:pt x="119" y="275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1EB096D6-B26F-4865-9A2B-EBCDDF9D01EF}"/>
              </a:ext>
            </a:extLst>
          </p:cNvPr>
          <p:cNvSpPr>
            <a:spLocks/>
          </p:cNvSpPr>
          <p:nvPr/>
        </p:nvSpPr>
        <p:spPr bwMode="auto">
          <a:xfrm>
            <a:off x="2817813" y="1326357"/>
            <a:ext cx="2600325" cy="1990725"/>
          </a:xfrm>
          <a:custGeom>
            <a:avLst/>
            <a:gdLst>
              <a:gd name="T0" fmla="*/ 2147483646 w 990"/>
              <a:gd name="T1" fmla="*/ 2147483646 h 758"/>
              <a:gd name="T2" fmla="*/ 2147483646 w 990"/>
              <a:gd name="T3" fmla="*/ 2147483646 h 758"/>
              <a:gd name="T4" fmla="*/ 2147483646 w 990"/>
              <a:gd name="T5" fmla="*/ 2147483646 h 758"/>
              <a:gd name="T6" fmla="*/ 2147483646 w 990"/>
              <a:gd name="T7" fmla="*/ 2147483646 h 758"/>
              <a:gd name="T8" fmla="*/ 2147483646 w 990"/>
              <a:gd name="T9" fmla="*/ 2147483646 h 758"/>
              <a:gd name="T10" fmla="*/ 2147483646 w 990"/>
              <a:gd name="T11" fmla="*/ 2147483646 h 758"/>
              <a:gd name="T12" fmla="*/ 2147483646 w 990"/>
              <a:gd name="T13" fmla="*/ 2147483646 h 758"/>
              <a:gd name="T14" fmla="*/ 2147483646 w 990"/>
              <a:gd name="T15" fmla="*/ 2147483646 h 758"/>
              <a:gd name="T16" fmla="*/ 2147483646 w 990"/>
              <a:gd name="T17" fmla="*/ 2147483646 h 758"/>
              <a:gd name="T18" fmla="*/ 2147483646 w 990"/>
              <a:gd name="T19" fmla="*/ 2147483646 h 758"/>
              <a:gd name="T20" fmla="*/ 2147483646 w 990"/>
              <a:gd name="T21" fmla="*/ 2147483646 h 758"/>
              <a:gd name="T22" fmla="*/ 2147483646 w 990"/>
              <a:gd name="T23" fmla="*/ 2147483646 h 758"/>
              <a:gd name="T24" fmla="*/ 2147483646 w 990"/>
              <a:gd name="T25" fmla="*/ 2147483646 h 758"/>
              <a:gd name="T26" fmla="*/ 2147483646 w 990"/>
              <a:gd name="T27" fmla="*/ 2147483646 h 758"/>
              <a:gd name="T28" fmla="*/ 2147483646 w 990"/>
              <a:gd name="T29" fmla="*/ 2147483646 h 758"/>
              <a:gd name="T30" fmla="*/ 2147483646 w 990"/>
              <a:gd name="T31" fmla="*/ 2147483646 h 758"/>
              <a:gd name="T32" fmla="*/ 2147483646 w 990"/>
              <a:gd name="T33" fmla="*/ 2147483646 h 758"/>
              <a:gd name="T34" fmla="*/ 2147483646 w 990"/>
              <a:gd name="T35" fmla="*/ 2147483646 h 758"/>
              <a:gd name="T36" fmla="*/ 2147483646 w 990"/>
              <a:gd name="T37" fmla="*/ 2147483646 h 758"/>
              <a:gd name="T38" fmla="*/ 2147483646 w 990"/>
              <a:gd name="T39" fmla="*/ 2147483646 h 758"/>
              <a:gd name="T40" fmla="*/ 2147483646 w 990"/>
              <a:gd name="T41" fmla="*/ 2147483646 h 758"/>
              <a:gd name="T42" fmla="*/ 2147483646 w 990"/>
              <a:gd name="T43" fmla="*/ 2147483646 h 758"/>
              <a:gd name="T44" fmla="*/ 2147483646 w 990"/>
              <a:gd name="T45" fmla="*/ 2147483646 h 758"/>
              <a:gd name="T46" fmla="*/ 2147483646 w 990"/>
              <a:gd name="T47" fmla="*/ 2147483646 h 758"/>
              <a:gd name="T48" fmla="*/ 2147483646 w 990"/>
              <a:gd name="T49" fmla="*/ 2147483646 h 758"/>
              <a:gd name="T50" fmla="*/ 2147483646 w 990"/>
              <a:gd name="T51" fmla="*/ 2147483646 h 758"/>
              <a:gd name="T52" fmla="*/ 2147483646 w 990"/>
              <a:gd name="T53" fmla="*/ 2147483646 h 758"/>
              <a:gd name="T54" fmla="*/ 2147483646 w 990"/>
              <a:gd name="T55" fmla="*/ 2147483646 h 758"/>
              <a:gd name="T56" fmla="*/ 2147483646 w 990"/>
              <a:gd name="T57" fmla="*/ 2147483646 h 758"/>
              <a:gd name="T58" fmla="*/ 2147483646 w 990"/>
              <a:gd name="T59" fmla="*/ 2147483646 h 758"/>
              <a:gd name="T60" fmla="*/ 2147483646 w 990"/>
              <a:gd name="T61" fmla="*/ 2147483646 h 758"/>
              <a:gd name="T62" fmla="*/ 2147483646 w 990"/>
              <a:gd name="T63" fmla="*/ 2147483646 h 758"/>
              <a:gd name="T64" fmla="*/ 2147483646 w 990"/>
              <a:gd name="T65" fmla="*/ 2147483646 h 758"/>
              <a:gd name="T66" fmla="*/ 2147483646 w 990"/>
              <a:gd name="T67" fmla="*/ 2147483646 h 758"/>
              <a:gd name="T68" fmla="*/ 2147483646 w 990"/>
              <a:gd name="T69" fmla="*/ 2147483646 h 758"/>
              <a:gd name="T70" fmla="*/ 2147483646 w 990"/>
              <a:gd name="T71" fmla="*/ 2147483646 h 758"/>
              <a:gd name="T72" fmla="*/ 2147483646 w 990"/>
              <a:gd name="T73" fmla="*/ 2147483646 h 758"/>
              <a:gd name="T74" fmla="*/ 2147483646 w 990"/>
              <a:gd name="T75" fmla="*/ 2147483646 h 758"/>
              <a:gd name="T76" fmla="*/ 2147483646 w 990"/>
              <a:gd name="T77" fmla="*/ 2147483646 h 758"/>
              <a:gd name="T78" fmla="*/ 2147483646 w 990"/>
              <a:gd name="T79" fmla="*/ 2147483646 h 758"/>
              <a:gd name="T80" fmla="*/ 2147483646 w 990"/>
              <a:gd name="T81" fmla="*/ 2147483646 h 758"/>
              <a:gd name="T82" fmla="*/ 2147483646 w 990"/>
              <a:gd name="T83" fmla="*/ 2147483646 h 758"/>
              <a:gd name="T84" fmla="*/ 2147483646 w 990"/>
              <a:gd name="T85" fmla="*/ 2147483646 h 758"/>
              <a:gd name="T86" fmla="*/ 2147483646 w 990"/>
              <a:gd name="T87" fmla="*/ 2147483646 h 75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90"/>
              <a:gd name="T133" fmla="*/ 0 h 758"/>
              <a:gd name="T134" fmla="*/ 990 w 990"/>
              <a:gd name="T135" fmla="*/ 758 h 75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90" h="758">
                <a:moveTo>
                  <a:pt x="709" y="758"/>
                </a:moveTo>
                <a:cubicBezTo>
                  <a:pt x="706" y="755"/>
                  <a:pt x="703" y="755"/>
                  <a:pt x="700" y="755"/>
                </a:cubicBezTo>
                <a:cubicBezTo>
                  <a:pt x="697" y="749"/>
                  <a:pt x="694" y="746"/>
                  <a:pt x="688" y="743"/>
                </a:cubicBezTo>
                <a:cubicBezTo>
                  <a:pt x="676" y="743"/>
                  <a:pt x="676" y="740"/>
                  <a:pt x="670" y="752"/>
                </a:cubicBezTo>
                <a:cubicBezTo>
                  <a:pt x="667" y="749"/>
                  <a:pt x="667" y="749"/>
                  <a:pt x="664" y="749"/>
                </a:cubicBezTo>
                <a:cubicBezTo>
                  <a:pt x="661" y="749"/>
                  <a:pt x="655" y="749"/>
                  <a:pt x="652" y="752"/>
                </a:cubicBezTo>
                <a:cubicBezTo>
                  <a:pt x="646" y="743"/>
                  <a:pt x="649" y="737"/>
                  <a:pt x="646" y="734"/>
                </a:cubicBezTo>
                <a:cubicBezTo>
                  <a:pt x="643" y="731"/>
                  <a:pt x="640" y="731"/>
                  <a:pt x="637" y="728"/>
                </a:cubicBezTo>
                <a:cubicBezTo>
                  <a:pt x="622" y="713"/>
                  <a:pt x="610" y="704"/>
                  <a:pt x="592" y="713"/>
                </a:cubicBezTo>
                <a:cubicBezTo>
                  <a:pt x="577" y="713"/>
                  <a:pt x="565" y="716"/>
                  <a:pt x="553" y="713"/>
                </a:cubicBezTo>
                <a:cubicBezTo>
                  <a:pt x="547" y="713"/>
                  <a:pt x="542" y="710"/>
                  <a:pt x="536" y="707"/>
                </a:cubicBezTo>
                <a:cubicBezTo>
                  <a:pt x="530" y="707"/>
                  <a:pt x="524" y="707"/>
                  <a:pt x="521" y="707"/>
                </a:cubicBezTo>
                <a:cubicBezTo>
                  <a:pt x="509" y="716"/>
                  <a:pt x="494" y="722"/>
                  <a:pt x="488" y="734"/>
                </a:cubicBezTo>
                <a:cubicBezTo>
                  <a:pt x="482" y="734"/>
                  <a:pt x="476" y="734"/>
                  <a:pt x="470" y="734"/>
                </a:cubicBezTo>
                <a:cubicBezTo>
                  <a:pt x="464" y="731"/>
                  <a:pt x="461" y="728"/>
                  <a:pt x="455" y="725"/>
                </a:cubicBezTo>
                <a:cubicBezTo>
                  <a:pt x="443" y="725"/>
                  <a:pt x="440" y="725"/>
                  <a:pt x="437" y="728"/>
                </a:cubicBezTo>
                <a:cubicBezTo>
                  <a:pt x="431" y="731"/>
                  <a:pt x="428" y="731"/>
                  <a:pt x="422" y="734"/>
                </a:cubicBezTo>
                <a:cubicBezTo>
                  <a:pt x="410" y="734"/>
                  <a:pt x="404" y="737"/>
                  <a:pt x="395" y="740"/>
                </a:cubicBezTo>
                <a:cubicBezTo>
                  <a:pt x="380" y="740"/>
                  <a:pt x="359" y="731"/>
                  <a:pt x="356" y="725"/>
                </a:cubicBezTo>
                <a:cubicBezTo>
                  <a:pt x="356" y="707"/>
                  <a:pt x="353" y="710"/>
                  <a:pt x="344" y="704"/>
                </a:cubicBezTo>
                <a:cubicBezTo>
                  <a:pt x="326" y="704"/>
                  <a:pt x="329" y="704"/>
                  <a:pt x="320" y="716"/>
                </a:cubicBezTo>
                <a:cubicBezTo>
                  <a:pt x="308" y="722"/>
                  <a:pt x="296" y="719"/>
                  <a:pt x="287" y="725"/>
                </a:cubicBezTo>
                <a:cubicBezTo>
                  <a:pt x="284" y="725"/>
                  <a:pt x="284" y="725"/>
                  <a:pt x="284" y="725"/>
                </a:cubicBezTo>
                <a:cubicBezTo>
                  <a:pt x="284" y="722"/>
                  <a:pt x="281" y="722"/>
                  <a:pt x="281" y="719"/>
                </a:cubicBezTo>
                <a:cubicBezTo>
                  <a:pt x="269" y="704"/>
                  <a:pt x="252" y="698"/>
                  <a:pt x="237" y="698"/>
                </a:cubicBezTo>
                <a:cubicBezTo>
                  <a:pt x="219" y="710"/>
                  <a:pt x="213" y="716"/>
                  <a:pt x="207" y="734"/>
                </a:cubicBezTo>
                <a:cubicBezTo>
                  <a:pt x="198" y="743"/>
                  <a:pt x="195" y="749"/>
                  <a:pt x="183" y="749"/>
                </a:cubicBezTo>
                <a:cubicBezTo>
                  <a:pt x="177" y="749"/>
                  <a:pt x="174" y="746"/>
                  <a:pt x="168" y="746"/>
                </a:cubicBezTo>
                <a:cubicBezTo>
                  <a:pt x="165" y="743"/>
                  <a:pt x="162" y="740"/>
                  <a:pt x="159" y="740"/>
                </a:cubicBezTo>
                <a:cubicBezTo>
                  <a:pt x="156" y="725"/>
                  <a:pt x="141" y="722"/>
                  <a:pt x="135" y="719"/>
                </a:cubicBezTo>
                <a:cubicBezTo>
                  <a:pt x="132" y="716"/>
                  <a:pt x="132" y="713"/>
                  <a:pt x="129" y="710"/>
                </a:cubicBezTo>
                <a:cubicBezTo>
                  <a:pt x="129" y="704"/>
                  <a:pt x="129" y="698"/>
                  <a:pt x="129" y="689"/>
                </a:cubicBezTo>
                <a:cubicBezTo>
                  <a:pt x="132" y="686"/>
                  <a:pt x="129" y="677"/>
                  <a:pt x="129" y="677"/>
                </a:cubicBezTo>
                <a:cubicBezTo>
                  <a:pt x="123" y="659"/>
                  <a:pt x="108" y="662"/>
                  <a:pt x="96" y="659"/>
                </a:cubicBezTo>
                <a:cubicBezTo>
                  <a:pt x="93" y="656"/>
                  <a:pt x="93" y="653"/>
                  <a:pt x="90" y="650"/>
                </a:cubicBezTo>
                <a:cubicBezTo>
                  <a:pt x="84" y="644"/>
                  <a:pt x="81" y="638"/>
                  <a:pt x="78" y="629"/>
                </a:cubicBezTo>
                <a:cubicBezTo>
                  <a:pt x="72" y="629"/>
                  <a:pt x="66" y="626"/>
                  <a:pt x="60" y="626"/>
                </a:cubicBezTo>
                <a:cubicBezTo>
                  <a:pt x="54" y="614"/>
                  <a:pt x="63" y="602"/>
                  <a:pt x="66" y="593"/>
                </a:cubicBezTo>
                <a:cubicBezTo>
                  <a:pt x="66" y="575"/>
                  <a:pt x="54" y="566"/>
                  <a:pt x="45" y="557"/>
                </a:cubicBezTo>
                <a:cubicBezTo>
                  <a:pt x="36" y="554"/>
                  <a:pt x="30" y="551"/>
                  <a:pt x="21" y="545"/>
                </a:cubicBezTo>
                <a:cubicBezTo>
                  <a:pt x="21" y="545"/>
                  <a:pt x="18" y="545"/>
                  <a:pt x="18" y="542"/>
                </a:cubicBezTo>
                <a:cubicBezTo>
                  <a:pt x="18" y="524"/>
                  <a:pt x="18" y="527"/>
                  <a:pt x="36" y="521"/>
                </a:cubicBezTo>
                <a:cubicBezTo>
                  <a:pt x="39" y="518"/>
                  <a:pt x="45" y="513"/>
                  <a:pt x="45" y="510"/>
                </a:cubicBezTo>
                <a:cubicBezTo>
                  <a:pt x="45" y="495"/>
                  <a:pt x="45" y="477"/>
                  <a:pt x="45" y="462"/>
                </a:cubicBezTo>
                <a:cubicBezTo>
                  <a:pt x="42" y="438"/>
                  <a:pt x="24" y="444"/>
                  <a:pt x="12" y="444"/>
                </a:cubicBezTo>
                <a:cubicBezTo>
                  <a:pt x="9" y="444"/>
                  <a:pt x="9" y="447"/>
                  <a:pt x="6" y="447"/>
                </a:cubicBezTo>
                <a:cubicBezTo>
                  <a:pt x="6" y="450"/>
                  <a:pt x="6" y="450"/>
                  <a:pt x="6" y="450"/>
                </a:cubicBezTo>
                <a:cubicBezTo>
                  <a:pt x="3" y="438"/>
                  <a:pt x="3" y="435"/>
                  <a:pt x="3" y="429"/>
                </a:cubicBezTo>
                <a:cubicBezTo>
                  <a:pt x="6" y="426"/>
                  <a:pt x="12" y="426"/>
                  <a:pt x="15" y="423"/>
                </a:cubicBezTo>
                <a:cubicBezTo>
                  <a:pt x="15" y="420"/>
                  <a:pt x="15" y="414"/>
                  <a:pt x="15" y="411"/>
                </a:cubicBezTo>
                <a:cubicBezTo>
                  <a:pt x="3" y="393"/>
                  <a:pt x="0" y="405"/>
                  <a:pt x="21" y="390"/>
                </a:cubicBezTo>
                <a:cubicBezTo>
                  <a:pt x="24" y="384"/>
                  <a:pt x="30" y="378"/>
                  <a:pt x="33" y="372"/>
                </a:cubicBezTo>
                <a:cubicBezTo>
                  <a:pt x="42" y="369"/>
                  <a:pt x="48" y="366"/>
                  <a:pt x="54" y="363"/>
                </a:cubicBezTo>
                <a:cubicBezTo>
                  <a:pt x="78" y="363"/>
                  <a:pt x="90" y="363"/>
                  <a:pt x="108" y="354"/>
                </a:cubicBezTo>
                <a:cubicBezTo>
                  <a:pt x="111" y="354"/>
                  <a:pt x="114" y="354"/>
                  <a:pt x="117" y="354"/>
                </a:cubicBezTo>
                <a:cubicBezTo>
                  <a:pt x="117" y="360"/>
                  <a:pt x="120" y="375"/>
                  <a:pt x="135" y="378"/>
                </a:cubicBezTo>
                <a:cubicBezTo>
                  <a:pt x="141" y="378"/>
                  <a:pt x="150" y="378"/>
                  <a:pt x="156" y="375"/>
                </a:cubicBezTo>
                <a:cubicBezTo>
                  <a:pt x="162" y="366"/>
                  <a:pt x="165" y="360"/>
                  <a:pt x="171" y="354"/>
                </a:cubicBezTo>
                <a:cubicBezTo>
                  <a:pt x="180" y="354"/>
                  <a:pt x="186" y="357"/>
                  <a:pt x="198" y="354"/>
                </a:cubicBezTo>
                <a:cubicBezTo>
                  <a:pt x="201" y="348"/>
                  <a:pt x="204" y="348"/>
                  <a:pt x="210" y="342"/>
                </a:cubicBezTo>
                <a:cubicBezTo>
                  <a:pt x="213" y="342"/>
                  <a:pt x="216" y="342"/>
                  <a:pt x="219" y="342"/>
                </a:cubicBezTo>
                <a:cubicBezTo>
                  <a:pt x="228" y="345"/>
                  <a:pt x="234" y="348"/>
                  <a:pt x="246" y="348"/>
                </a:cubicBezTo>
                <a:cubicBezTo>
                  <a:pt x="257" y="342"/>
                  <a:pt x="278" y="345"/>
                  <a:pt x="296" y="339"/>
                </a:cubicBezTo>
                <a:cubicBezTo>
                  <a:pt x="302" y="336"/>
                  <a:pt x="308" y="330"/>
                  <a:pt x="314" y="327"/>
                </a:cubicBezTo>
                <a:cubicBezTo>
                  <a:pt x="317" y="321"/>
                  <a:pt x="320" y="315"/>
                  <a:pt x="320" y="312"/>
                </a:cubicBezTo>
                <a:cubicBezTo>
                  <a:pt x="335" y="306"/>
                  <a:pt x="338" y="288"/>
                  <a:pt x="341" y="276"/>
                </a:cubicBezTo>
                <a:cubicBezTo>
                  <a:pt x="347" y="273"/>
                  <a:pt x="356" y="270"/>
                  <a:pt x="359" y="267"/>
                </a:cubicBezTo>
                <a:cubicBezTo>
                  <a:pt x="362" y="261"/>
                  <a:pt x="365" y="255"/>
                  <a:pt x="365" y="249"/>
                </a:cubicBezTo>
                <a:cubicBezTo>
                  <a:pt x="365" y="240"/>
                  <a:pt x="368" y="231"/>
                  <a:pt x="368" y="222"/>
                </a:cubicBezTo>
                <a:cubicBezTo>
                  <a:pt x="365" y="216"/>
                  <a:pt x="365" y="213"/>
                  <a:pt x="365" y="210"/>
                </a:cubicBezTo>
                <a:cubicBezTo>
                  <a:pt x="365" y="192"/>
                  <a:pt x="371" y="177"/>
                  <a:pt x="365" y="168"/>
                </a:cubicBezTo>
                <a:cubicBezTo>
                  <a:pt x="362" y="168"/>
                  <a:pt x="362" y="165"/>
                  <a:pt x="362" y="165"/>
                </a:cubicBezTo>
                <a:cubicBezTo>
                  <a:pt x="380" y="165"/>
                  <a:pt x="395" y="165"/>
                  <a:pt x="413" y="168"/>
                </a:cubicBezTo>
                <a:cubicBezTo>
                  <a:pt x="425" y="174"/>
                  <a:pt x="437" y="168"/>
                  <a:pt x="452" y="180"/>
                </a:cubicBezTo>
                <a:cubicBezTo>
                  <a:pt x="455" y="180"/>
                  <a:pt x="458" y="180"/>
                  <a:pt x="461" y="180"/>
                </a:cubicBezTo>
                <a:cubicBezTo>
                  <a:pt x="464" y="177"/>
                  <a:pt x="464" y="174"/>
                  <a:pt x="467" y="174"/>
                </a:cubicBezTo>
                <a:cubicBezTo>
                  <a:pt x="467" y="171"/>
                  <a:pt x="467" y="168"/>
                  <a:pt x="467" y="165"/>
                </a:cubicBezTo>
                <a:cubicBezTo>
                  <a:pt x="464" y="156"/>
                  <a:pt x="464" y="147"/>
                  <a:pt x="467" y="141"/>
                </a:cubicBezTo>
                <a:cubicBezTo>
                  <a:pt x="476" y="132"/>
                  <a:pt x="482" y="126"/>
                  <a:pt x="488" y="120"/>
                </a:cubicBezTo>
                <a:cubicBezTo>
                  <a:pt x="491" y="102"/>
                  <a:pt x="497" y="99"/>
                  <a:pt x="506" y="87"/>
                </a:cubicBezTo>
                <a:cubicBezTo>
                  <a:pt x="509" y="78"/>
                  <a:pt x="506" y="75"/>
                  <a:pt x="518" y="75"/>
                </a:cubicBezTo>
                <a:cubicBezTo>
                  <a:pt x="527" y="81"/>
                  <a:pt x="539" y="87"/>
                  <a:pt x="547" y="96"/>
                </a:cubicBezTo>
                <a:cubicBezTo>
                  <a:pt x="553" y="96"/>
                  <a:pt x="565" y="96"/>
                  <a:pt x="574" y="105"/>
                </a:cubicBezTo>
                <a:cubicBezTo>
                  <a:pt x="586" y="105"/>
                  <a:pt x="610" y="105"/>
                  <a:pt x="616" y="90"/>
                </a:cubicBezTo>
                <a:cubicBezTo>
                  <a:pt x="616" y="78"/>
                  <a:pt x="613" y="66"/>
                  <a:pt x="613" y="54"/>
                </a:cubicBezTo>
                <a:cubicBezTo>
                  <a:pt x="625" y="30"/>
                  <a:pt x="640" y="30"/>
                  <a:pt x="667" y="27"/>
                </a:cubicBezTo>
                <a:cubicBezTo>
                  <a:pt x="676" y="24"/>
                  <a:pt x="679" y="15"/>
                  <a:pt x="682" y="9"/>
                </a:cubicBezTo>
                <a:cubicBezTo>
                  <a:pt x="682" y="6"/>
                  <a:pt x="685" y="3"/>
                  <a:pt x="688" y="3"/>
                </a:cubicBezTo>
                <a:cubicBezTo>
                  <a:pt x="694" y="0"/>
                  <a:pt x="703" y="0"/>
                  <a:pt x="709" y="0"/>
                </a:cubicBezTo>
                <a:cubicBezTo>
                  <a:pt x="712" y="3"/>
                  <a:pt x="715" y="21"/>
                  <a:pt x="718" y="30"/>
                </a:cubicBezTo>
                <a:cubicBezTo>
                  <a:pt x="724" y="42"/>
                  <a:pt x="733" y="51"/>
                  <a:pt x="739" y="63"/>
                </a:cubicBezTo>
                <a:cubicBezTo>
                  <a:pt x="745" y="66"/>
                  <a:pt x="757" y="69"/>
                  <a:pt x="769" y="72"/>
                </a:cubicBezTo>
                <a:cubicBezTo>
                  <a:pt x="775" y="75"/>
                  <a:pt x="778" y="81"/>
                  <a:pt x="784" y="84"/>
                </a:cubicBezTo>
                <a:cubicBezTo>
                  <a:pt x="787" y="87"/>
                  <a:pt x="790" y="93"/>
                  <a:pt x="793" y="96"/>
                </a:cubicBezTo>
                <a:cubicBezTo>
                  <a:pt x="793" y="105"/>
                  <a:pt x="793" y="114"/>
                  <a:pt x="796" y="123"/>
                </a:cubicBezTo>
                <a:cubicBezTo>
                  <a:pt x="799" y="129"/>
                  <a:pt x="802" y="135"/>
                  <a:pt x="805" y="141"/>
                </a:cubicBezTo>
                <a:cubicBezTo>
                  <a:pt x="805" y="150"/>
                  <a:pt x="811" y="171"/>
                  <a:pt x="802" y="183"/>
                </a:cubicBezTo>
                <a:cubicBezTo>
                  <a:pt x="781" y="195"/>
                  <a:pt x="784" y="189"/>
                  <a:pt x="784" y="213"/>
                </a:cubicBezTo>
                <a:cubicBezTo>
                  <a:pt x="784" y="216"/>
                  <a:pt x="784" y="225"/>
                  <a:pt x="790" y="234"/>
                </a:cubicBezTo>
                <a:cubicBezTo>
                  <a:pt x="796" y="237"/>
                  <a:pt x="802" y="243"/>
                  <a:pt x="808" y="246"/>
                </a:cubicBezTo>
                <a:cubicBezTo>
                  <a:pt x="814" y="246"/>
                  <a:pt x="823" y="249"/>
                  <a:pt x="831" y="252"/>
                </a:cubicBezTo>
                <a:cubicBezTo>
                  <a:pt x="846" y="264"/>
                  <a:pt x="864" y="264"/>
                  <a:pt x="888" y="264"/>
                </a:cubicBezTo>
                <a:cubicBezTo>
                  <a:pt x="894" y="267"/>
                  <a:pt x="909" y="279"/>
                  <a:pt x="918" y="288"/>
                </a:cubicBezTo>
                <a:cubicBezTo>
                  <a:pt x="924" y="297"/>
                  <a:pt x="933" y="303"/>
                  <a:pt x="939" y="309"/>
                </a:cubicBezTo>
                <a:cubicBezTo>
                  <a:pt x="948" y="309"/>
                  <a:pt x="957" y="312"/>
                  <a:pt x="963" y="321"/>
                </a:cubicBezTo>
                <a:cubicBezTo>
                  <a:pt x="966" y="330"/>
                  <a:pt x="969" y="345"/>
                  <a:pt x="975" y="357"/>
                </a:cubicBezTo>
                <a:cubicBezTo>
                  <a:pt x="978" y="360"/>
                  <a:pt x="984" y="360"/>
                  <a:pt x="987" y="369"/>
                </a:cubicBezTo>
                <a:cubicBezTo>
                  <a:pt x="987" y="375"/>
                  <a:pt x="984" y="378"/>
                  <a:pt x="984" y="384"/>
                </a:cubicBezTo>
                <a:cubicBezTo>
                  <a:pt x="987" y="387"/>
                  <a:pt x="987" y="390"/>
                  <a:pt x="990" y="396"/>
                </a:cubicBezTo>
                <a:cubicBezTo>
                  <a:pt x="978" y="402"/>
                  <a:pt x="978" y="402"/>
                  <a:pt x="975" y="417"/>
                </a:cubicBezTo>
                <a:cubicBezTo>
                  <a:pt x="975" y="423"/>
                  <a:pt x="975" y="429"/>
                  <a:pt x="975" y="435"/>
                </a:cubicBezTo>
                <a:cubicBezTo>
                  <a:pt x="975" y="441"/>
                  <a:pt x="978" y="447"/>
                  <a:pt x="978" y="453"/>
                </a:cubicBezTo>
                <a:cubicBezTo>
                  <a:pt x="975" y="453"/>
                  <a:pt x="975" y="453"/>
                  <a:pt x="975" y="453"/>
                </a:cubicBezTo>
                <a:cubicBezTo>
                  <a:pt x="963" y="456"/>
                  <a:pt x="951" y="456"/>
                  <a:pt x="939" y="456"/>
                </a:cubicBezTo>
                <a:cubicBezTo>
                  <a:pt x="912" y="459"/>
                  <a:pt x="900" y="462"/>
                  <a:pt x="891" y="486"/>
                </a:cubicBezTo>
                <a:cubicBezTo>
                  <a:pt x="885" y="495"/>
                  <a:pt x="879" y="498"/>
                  <a:pt x="876" y="510"/>
                </a:cubicBezTo>
                <a:cubicBezTo>
                  <a:pt x="864" y="518"/>
                  <a:pt x="846" y="518"/>
                  <a:pt x="834" y="518"/>
                </a:cubicBezTo>
                <a:cubicBezTo>
                  <a:pt x="834" y="524"/>
                  <a:pt x="829" y="533"/>
                  <a:pt x="823" y="539"/>
                </a:cubicBezTo>
                <a:cubicBezTo>
                  <a:pt x="820" y="548"/>
                  <a:pt x="823" y="557"/>
                  <a:pt x="829" y="572"/>
                </a:cubicBezTo>
                <a:cubicBezTo>
                  <a:pt x="829" y="578"/>
                  <a:pt x="829" y="581"/>
                  <a:pt x="829" y="587"/>
                </a:cubicBezTo>
                <a:cubicBezTo>
                  <a:pt x="820" y="587"/>
                  <a:pt x="811" y="590"/>
                  <a:pt x="802" y="593"/>
                </a:cubicBezTo>
                <a:cubicBezTo>
                  <a:pt x="793" y="593"/>
                  <a:pt x="787" y="599"/>
                  <a:pt x="781" y="602"/>
                </a:cubicBezTo>
                <a:cubicBezTo>
                  <a:pt x="757" y="611"/>
                  <a:pt x="733" y="614"/>
                  <a:pt x="712" y="614"/>
                </a:cubicBezTo>
                <a:cubicBezTo>
                  <a:pt x="703" y="614"/>
                  <a:pt x="703" y="614"/>
                  <a:pt x="697" y="617"/>
                </a:cubicBezTo>
                <a:cubicBezTo>
                  <a:pt x="697" y="626"/>
                  <a:pt x="697" y="626"/>
                  <a:pt x="706" y="635"/>
                </a:cubicBezTo>
                <a:cubicBezTo>
                  <a:pt x="697" y="647"/>
                  <a:pt x="706" y="656"/>
                  <a:pt x="718" y="665"/>
                </a:cubicBezTo>
                <a:cubicBezTo>
                  <a:pt x="724" y="668"/>
                  <a:pt x="727" y="674"/>
                  <a:pt x="730" y="680"/>
                </a:cubicBezTo>
                <a:cubicBezTo>
                  <a:pt x="736" y="683"/>
                  <a:pt x="739" y="686"/>
                  <a:pt x="739" y="698"/>
                </a:cubicBezTo>
                <a:cubicBezTo>
                  <a:pt x="736" y="701"/>
                  <a:pt x="733" y="701"/>
                  <a:pt x="733" y="704"/>
                </a:cubicBezTo>
                <a:cubicBezTo>
                  <a:pt x="715" y="713"/>
                  <a:pt x="715" y="710"/>
                  <a:pt x="715" y="731"/>
                </a:cubicBezTo>
                <a:cubicBezTo>
                  <a:pt x="718" y="734"/>
                  <a:pt x="724" y="740"/>
                  <a:pt x="724" y="752"/>
                </a:cubicBezTo>
                <a:cubicBezTo>
                  <a:pt x="718" y="758"/>
                  <a:pt x="712" y="758"/>
                  <a:pt x="709" y="758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B68BBB07-E9D2-4E40-A4F0-31C26114A8BD}"/>
              </a:ext>
            </a:extLst>
          </p:cNvPr>
          <p:cNvSpPr>
            <a:spLocks/>
          </p:cNvSpPr>
          <p:nvPr/>
        </p:nvSpPr>
        <p:spPr bwMode="auto">
          <a:xfrm>
            <a:off x="3070226" y="3175794"/>
            <a:ext cx="2568575" cy="1568450"/>
          </a:xfrm>
          <a:custGeom>
            <a:avLst/>
            <a:gdLst>
              <a:gd name="T0" fmla="*/ 2147483646 w 978"/>
              <a:gd name="T1" fmla="*/ 2147483646 h 597"/>
              <a:gd name="T2" fmla="*/ 2147483646 w 978"/>
              <a:gd name="T3" fmla="*/ 2147483646 h 597"/>
              <a:gd name="T4" fmla="*/ 2147483646 w 978"/>
              <a:gd name="T5" fmla="*/ 2147483646 h 597"/>
              <a:gd name="T6" fmla="*/ 2147483646 w 978"/>
              <a:gd name="T7" fmla="*/ 2147483646 h 597"/>
              <a:gd name="T8" fmla="*/ 2147483646 w 978"/>
              <a:gd name="T9" fmla="*/ 2147483646 h 597"/>
              <a:gd name="T10" fmla="*/ 2147483646 w 978"/>
              <a:gd name="T11" fmla="*/ 2147483646 h 597"/>
              <a:gd name="T12" fmla="*/ 2147483646 w 978"/>
              <a:gd name="T13" fmla="*/ 2147483646 h 597"/>
              <a:gd name="T14" fmla="*/ 2147483646 w 978"/>
              <a:gd name="T15" fmla="*/ 2147483646 h 597"/>
              <a:gd name="T16" fmla="*/ 2147483646 w 978"/>
              <a:gd name="T17" fmla="*/ 2147483646 h 597"/>
              <a:gd name="T18" fmla="*/ 2147483646 w 978"/>
              <a:gd name="T19" fmla="*/ 2147483646 h 597"/>
              <a:gd name="T20" fmla="*/ 2147483646 w 978"/>
              <a:gd name="T21" fmla="*/ 2147483646 h 597"/>
              <a:gd name="T22" fmla="*/ 2147483646 w 978"/>
              <a:gd name="T23" fmla="*/ 2147483646 h 597"/>
              <a:gd name="T24" fmla="*/ 2147483646 w 978"/>
              <a:gd name="T25" fmla="*/ 2147483646 h 597"/>
              <a:gd name="T26" fmla="*/ 2147483646 w 978"/>
              <a:gd name="T27" fmla="*/ 2147483646 h 597"/>
              <a:gd name="T28" fmla="*/ 2147483646 w 978"/>
              <a:gd name="T29" fmla="*/ 2147483646 h 597"/>
              <a:gd name="T30" fmla="*/ 2147483646 w 978"/>
              <a:gd name="T31" fmla="*/ 2147483646 h 597"/>
              <a:gd name="T32" fmla="*/ 2147483646 w 978"/>
              <a:gd name="T33" fmla="*/ 2147483646 h 597"/>
              <a:gd name="T34" fmla="*/ 2147483646 w 978"/>
              <a:gd name="T35" fmla="*/ 2147483646 h 597"/>
              <a:gd name="T36" fmla="*/ 2147483646 w 978"/>
              <a:gd name="T37" fmla="*/ 2147483646 h 597"/>
              <a:gd name="T38" fmla="*/ 2147483646 w 978"/>
              <a:gd name="T39" fmla="*/ 2147483646 h 597"/>
              <a:gd name="T40" fmla="*/ 2147483646 w 978"/>
              <a:gd name="T41" fmla="*/ 2147483646 h 597"/>
              <a:gd name="T42" fmla="*/ 2147483646 w 978"/>
              <a:gd name="T43" fmla="*/ 2147483646 h 597"/>
              <a:gd name="T44" fmla="*/ 2147483646 w 978"/>
              <a:gd name="T45" fmla="*/ 2147483646 h 597"/>
              <a:gd name="T46" fmla="*/ 2147483646 w 978"/>
              <a:gd name="T47" fmla="*/ 2147483646 h 597"/>
              <a:gd name="T48" fmla="*/ 2147483646 w 978"/>
              <a:gd name="T49" fmla="*/ 2147483646 h 597"/>
              <a:gd name="T50" fmla="*/ 2147483646 w 978"/>
              <a:gd name="T51" fmla="*/ 2147483646 h 597"/>
              <a:gd name="T52" fmla="*/ 2147483646 w 978"/>
              <a:gd name="T53" fmla="*/ 2147483646 h 597"/>
              <a:gd name="T54" fmla="*/ 2147483646 w 978"/>
              <a:gd name="T55" fmla="*/ 2147483646 h 597"/>
              <a:gd name="T56" fmla="*/ 2147483646 w 978"/>
              <a:gd name="T57" fmla="*/ 2147483646 h 597"/>
              <a:gd name="T58" fmla="*/ 2147483646 w 978"/>
              <a:gd name="T59" fmla="*/ 2147483646 h 597"/>
              <a:gd name="T60" fmla="*/ 2147483646 w 978"/>
              <a:gd name="T61" fmla="*/ 2147483646 h 597"/>
              <a:gd name="T62" fmla="*/ 2147483646 w 978"/>
              <a:gd name="T63" fmla="*/ 2147483646 h 597"/>
              <a:gd name="T64" fmla="*/ 2147483646 w 978"/>
              <a:gd name="T65" fmla="*/ 2147483646 h 597"/>
              <a:gd name="T66" fmla="*/ 2147483646 w 978"/>
              <a:gd name="T67" fmla="*/ 2147483646 h 597"/>
              <a:gd name="T68" fmla="*/ 2147483646 w 978"/>
              <a:gd name="T69" fmla="*/ 2147483646 h 597"/>
              <a:gd name="T70" fmla="*/ 2147483646 w 978"/>
              <a:gd name="T71" fmla="*/ 2147483646 h 597"/>
              <a:gd name="T72" fmla="*/ 2147483646 w 978"/>
              <a:gd name="T73" fmla="*/ 2147483646 h 597"/>
              <a:gd name="T74" fmla="*/ 2147483646 w 978"/>
              <a:gd name="T75" fmla="*/ 2147483646 h 597"/>
              <a:gd name="T76" fmla="*/ 2147483646 w 978"/>
              <a:gd name="T77" fmla="*/ 2147483646 h 597"/>
              <a:gd name="T78" fmla="*/ 2147483646 w 978"/>
              <a:gd name="T79" fmla="*/ 2147483646 h 597"/>
              <a:gd name="T80" fmla="*/ 2147483646 w 978"/>
              <a:gd name="T81" fmla="*/ 2147483646 h 597"/>
              <a:gd name="T82" fmla="*/ 2147483646 w 978"/>
              <a:gd name="T83" fmla="*/ 2147483646 h 597"/>
              <a:gd name="T84" fmla="*/ 2147483646 w 978"/>
              <a:gd name="T85" fmla="*/ 2147483646 h 597"/>
              <a:gd name="T86" fmla="*/ 2147483646 w 978"/>
              <a:gd name="T87" fmla="*/ 2147483646 h 597"/>
              <a:gd name="T88" fmla="*/ 2147483646 w 978"/>
              <a:gd name="T89" fmla="*/ 2147483646 h 597"/>
              <a:gd name="T90" fmla="*/ 2147483646 w 978"/>
              <a:gd name="T91" fmla="*/ 2147483646 h 597"/>
              <a:gd name="T92" fmla="*/ 2147483646 w 978"/>
              <a:gd name="T93" fmla="*/ 2147483646 h 597"/>
              <a:gd name="T94" fmla="*/ 2147483646 w 978"/>
              <a:gd name="T95" fmla="*/ 2147483646 h 597"/>
              <a:gd name="T96" fmla="*/ 2147483646 w 978"/>
              <a:gd name="T97" fmla="*/ 2147483646 h 597"/>
              <a:gd name="T98" fmla="*/ 2147483646 w 978"/>
              <a:gd name="T99" fmla="*/ 2147483646 h 597"/>
              <a:gd name="T100" fmla="*/ 2147483646 w 978"/>
              <a:gd name="T101" fmla="*/ 2147483646 h 597"/>
              <a:gd name="T102" fmla="*/ 2147483646 w 978"/>
              <a:gd name="T103" fmla="*/ 2147483646 h 597"/>
              <a:gd name="T104" fmla="*/ 2147483646 w 978"/>
              <a:gd name="T105" fmla="*/ 2147483646 h 597"/>
              <a:gd name="T106" fmla="*/ 2147483646 w 978"/>
              <a:gd name="T107" fmla="*/ 2147483646 h 597"/>
              <a:gd name="T108" fmla="*/ 2147483646 w 978"/>
              <a:gd name="T109" fmla="*/ 2147483646 h 597"/>
              <a:gd name="T110" fmla="*/ 2147483646 w 978"/>
              <a:gd name="T111" fmla="*/ 2147483646 h 597"/>
              <a:gd name="T112" fmla="*/ 2147483646 w 978"/>
              <a:gd name="T113" fmla="*/ 2147483646 h 597"/>
              <a:gd name="T114" fmla="*/ 2147483646 w 978"/>
              <a:gd name="T115" fmla="*/ 2147483646 h 597"/>
              <a:gd name="T116" fmla="*/ 2147483646 w 978"/>
              <a:gd name="T117" fmla="*/ 2147483646 h 5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8"/>
              <a:gd name="T178" fmla="*/ 0 h 597"/>
              <a:gd name="T179" fmla="*/ 978 w 978"/>
              <a:gd name="T180" fmla="*/ 597 h 59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8" h="597">
                <a:moveTo>
                  <a:pt x="676" y="597"/>
                </a:moveTo>
                <a:cubicBezTo>
                  <a:pt x="670" y="591"/>
                  <a:pt x="637" y="594"/>
                  <a:pt x="634" y="594"/>
                </a:cubicBezTo>
                <a:cubicBezTo>
                  <a:pt x="631" y="594"/>
                  <a:pt x="628" y="594"/>
                  <a:pt x="628" y="597"/>
                </a:cubicBezTo>
                <a:cubicBezTo>
                  <a:pt x="598" y="594"/>
                  <a:pt x="613" y="582"/>
                  <a:pt x="619" y="567"/>
                </a:cubicBezTo>
                <a:cubicBezTo>
                  <a:pt x="619" y="564"/>
                  <a:pt x="619" y="561"/>
                  <a:pt x="619" y="558"/>
                </a:cubicBezTo>
                <a:cubicBezTo>
                  <a:pt x="598" y="552"/>
                  <a:pt x="601" y="546"/>
                  <a:pt x="598" y="534"/>
                </a:cubicBezTo>
                <a:cubicBezTo>
                  <a:pt x="595" y="534"/>
                  <a:pt x="595" y="531"/>
                  <a:pt x="595" y="531"/>
                </a:cubicBezTo>
                <a:cubicBezTo>
                  <a:pt x="583" y="531"/>
                  <a:pt x="577" y="528"/>
                  <a:pt x="568" y="528"/>
                </a:cubicBezTo>
                <a:cubicBezTo>
                  <a:pt x="565" y="522"/>
                  <a:pt x="562" y="519"/>
                  <a:pt x="559" y="516"/>
                </a:cubicBezTo>
                <a:cubicBezTo>
                  <a:pt x="547" y="510"/>
                  <a:pt x="535" y="504"/>
                  <a:pt x="529" y="501"/>
                </a:cubicBezTo>
                <a:cubicBezTo>
                  <a:pt x="526" y="498"/>
                  <a:pt x="526" y="498"/>
                  <a:pt x="523" y="498"/>
                </a:cubicBezTo>
                <a:cubicBezTo>
                  <a:pt x="517" y="498"/>
                  <a:pt x="511" y="498"/>
                  <a:pt x="505" y="498"/>
                </a:cubicBezTo>
                <a:cubicBezTo>
                  <a:pt x="496" y="504"/>
                  <a:pt x="493" y="510"/>
                  <a:pt x="484" y="516"/>
                </a:cubicBezTo>
                <a:cubicBezTo>
                  <a:pt x="481" y="516"/>
                  <a:pt x="478" y="519"/>
                  <a:pt x="475" y="522"/>
                </a:cubicBezTo>
                <a:cubicBezTo>
                  <a:pt x="475" y="525"/>
                  <a:pt x="472" y="525"/>
                  <a:pt x="472" y="528"/>
                </a:cubicBezTo>
                <a:cubicBezTo>
                  <a:pt x="472" y="534"/>
                  <a:pt x="469" y="543"/>
                  <a:pt x="469" y="549"/>
                </a:cubicBezTo>
                <a:cubicBezTo>
                  <a:pt x="446" y="546"/>
                  <a:pt x="451" y="525"/>
                  <a:pt x="457" y="510"/>
                </a:cubicBezTo>
                <a:cubicBezTo>
                  <a:pt x="457" y="507"/>
                  <a:pt x="457" y="504"/>
                  <a:pt x="457" y="504"/>
                </a:cubicBezTo>
                <a:cubicBezTo>
                  <a:pt x="448" y="495"/>
                  <a:pt x="448" y="498"/>
                  <a:pt x="440" y="495"/>
                </a:cubicBezTo>
                <a:cubicBezTo>
                  <a:pt x="419" y="501"/>
                  <a:pt x="410" y="501"/>
                  <a:pt x="395" y="510"/>
                </a:cubicBezTo>
                <a:cubicBezTo>
                  <a:pt x="380" y="510"/>
                  <a:pt x="374" y="498"/>
                  <a:pt x="371" y="492"/>
                </a:cubicBezTo>
                <a:cubicBezTo>
                  <a:pt x="368" y="489"/>
                  <a:pt x="365" y="486"/>
                  <a:pt x="362" y="483"/>
                </a:cubicBezTo>
                <a:cubicBezTo>
                  <a:pt x="350" y="483"/>
                  <a:pt x="335" y="483"/>
                  <a:pt x="323" y="483"/>
                </a:cubicBezTo>
                <a:cubicBezTo>
                  <a:pt x="311" y="477"/>
                  <a:pt x="311" y="462"/>
                  <a:pt x="305" y="456"/>
                </a:cubicBezTo>
                <a:cubicBezTo>
                  <a:pt x="296" y="453"/>
                  <a:pt x="296" y="453"/>
                  <a:pt x="293" y="447"/>
                </a:cubicBezTo>
                <a:cubicBezTo>
                  <a:pt x="290" y="444"/>
                  <a:pt x="287" y="441"/>
                  <a:pt x="284" y="438"/>
                </a:cubicBezTo>
                <a:cubicBezTo>
                  <a:pt x="275" y="435"/>
                  <a:pt x="269" y="435"/>
                  <a:pt x="263" y="432"/>
                </a:cubicBezTo>
                <a:cubicBezTo>
                  <a:pt x="242" y="414"/>
                  <a:pt x="248" y="411"/>
                  <a:pt x="245" y="393"/>
                </a:cubicBezTo>
                <a:cubicBezTo>
                  <a:pt x="242" y="390"/>
                  <a:pt x="242" y="387"/>
                  <a:pt x="239" y="384"/>
                </a:cubicBezTo>
                <a:cubicBezTo>
                  <a:pt x="233" y="384"/>
                  <a:pt x="224" y="384"/>
                  <a:pt x="218" y="384"/>
                </a:cubicBezTo>
                <a:cubicBezTo>
                  <a:pt x="200" y="378"/>
                  <a:pt x="203" y="372"/>
                  <a:pt x="200" y="363"/>
                </a:cubicBezTo>
                <a:cubicBezTo>
                  <a:pt x="194" y="357"/>
                  <a:pt x="188" y="354"/>
                  <a:pt x="185" y="351"/>
                </a:cubicBezTo>
                <a:cubicBezTo>
                  <a:pt x="176" y="345"/>
                  <a:pt x="170" y="339"/>
                  <a:pt x="164" y="333"/>
                </a:cubicBezTo>
                <a:cubicBezTo>
                  <a:pt x="159" y="324"/>
                  <a:pt x="153" y="315"/>
                  <a:pt x="147" y="306"/>
                </a:cubicBezTo>
                <a:cubicBezTo>
                  <a:pt x="138" y="306"/>
                  <a:pt x="135" y="306"/>
                  <a:pt x="129" y="309"/>
                </a:cubicBezTo>
                <a:cubicBezTo>
                  <a:pt x="123" y="309"/>
                  <a:pt x="120" y="312"/>
                  <a:pt x="114" y="315"/>
                </a:cubicBezTo>
                <a:cubicBezTo>
                  <a:pt x="108" y="315"/>
                  <a:pt x="102" y="315"/>
                  <a:pt x="96" y="315"/>
                </a:cubicBezTo>
                <a:cubicBezTo>
                  <a:pt x="81" y="303"/>
                  <a:pt x="78" y="288"/>
                  <a:pt x="78" y="276"/>
                </a:cubicBezTo>
                <a:cubicBezTo>
                  <a:pt x="72" y="270"/>
                  <a:pt x="66" y="261"/>
                  <a:pt x="63" y="252"/>
                </a:cubicBezTo>
                <a:cubicBezTo>
                  <a:pt x="48" y="237"/>
                  <a:pt x="27" y="231"/>
                  <a:pt x="12" y="228"/>
                </a:cubicBezTo>
                <a:cubicBezTo>
                  <a:pt x="0" y="219"/>
                  <a:pt x="6" y="213"/>
                  <a:pt x="9" y="207"/>
                </a:cubicBezTo>
                <a:cubicBezTo>
                  <a:pt x="15" y="204"/>
                  <a:pt x="18" y="195"/>
                  <a:pt x="18" y="195"/>
                </a:cubicBezTo>
                <a:cubicBezTo>
                  <a:pt x="18" y="183"/>
                  <a:pt x="18" y="171"/>
                  <a:pt x="18" y="159"/>
                </a:cubicBezTo>
                <a:cubicBezTo>
                  <a:pt x="12" y="141"/>
                  <a:pt x="9" y="141"/>
                  <a:pt x="24" y="141"/>
                </a:cubicBezTo>
                <a:cubicBezTo>
                  <a:pt x="27" y="141"/>
                  <a:pt x="27" y="144"/>
                  <a:pt x="30" y="144"/>
                </a:cubicBezTo>
                <a:cubicBezTo>
                  <a:pt x="33" y="150"/>
                  <a:pt x="42" y="171"/>
                  <a:pt x="54" y="156"/>
                </a:cubicBezTo>
                <a:cubicBezTo>
                  <a:pt x="54" y="150"/>
                  <a:pt x="57" y="144"/>
                  <a:pt x="57" y="141"/>
                </a:cubicBezTo>
                <a:cubicBezTo>
                  <a:pt x="57" y="129"/>
                  <a:pt x="57" y="120"/>
                  <a:pt x="57" y="108"/>
                </a:cubicBezTo>
                <a:cubicBezTo>
                  <a:pt x="51" y="99"/>
                  <a:pt x="48" y="93"/>
                  <a:pt x="45" y="84"/>
                </a:cubicBezTo>
                <a:cubicBezTo>
                  <a:pt x="42" y="66"/>
                  <a:pt x="45" y="57"/>
                  <a:pt x="54" y="51"/>
                </a:cubicBezTo>
                <a:cubicBezTo>
                  <a:pt x="57" y="48"/>
                  <a:pt x="57" y="45"/>
                  <a:pt x="60" y="42"/>
                </a:cubicBezTo>
                <a:cubicBezTo>
                  <a:pt x="66" y="45"/>
                  <a:pt x="72" y="48"/>
                  <a:pt x="81" y="51"/>
                </a:cubicBezTo>
                <a:cubicBezTo>
                  <a:pt x="84" y="51"/>
                  <a:pt x="90" y="51"/>
                  <a:pt x="99" y="51"/>
                </a:cubicBezTo>
                <a:cubicBezTo>
                  <a:pt x="102" y="45"/>
                  <a:pt x="108" y="42"/>
                  <a:pt x="114" y="36"/>
                </a:cubicBezTo>
                <a:cubicBezTo>
                  <a:pt x="120" y="18"/>
                  <a:pt x="126" y="9"/>
                  <a:pt x="144" y="0"/>
                </a:cubicBezTo>
                <a:cubicBezTo>
                  <a:pt x="150" y="0"/>
                  <a:pt x="150" y="0"/>
                  <a:pt x="159" y="3"/>
                </a:cubicBezTo>
                <a:cubicBezTo>
                  <a:pt x="164" y="9"/>
                  <a:pt x="173" y="12"/>
                  <a:pt x="182" y="18"/>
                </a:cubicBezTo>
                <a:cubicBezTo>
                  <a:pt x="182" y="30"/>
                  <a:pt x="197" y="24"/>
                  <a:pt x="206" y="21"/>
                </a:cubicBezTo>
                <a:cubicBezTo>
                  <a:pt x="212" y="21"/>
                  <a:pt x="218" y="18"/>
                  <a:pt x="224" y="18"/>
                </a:cubicBezTo>
                <a:cubicBezTo>
                  <a:pt x="236" y="6"/>
                  <a:pt x="236" y="0"/>
                  <a:pt x="254" y="12"/>
                </a:cubicBezTo>
                <a:cubicBezTo>
                  <a:pt x="254" y="27"/>
                  <a:pt x="254" y="24"/>
                  <a:pt x="269" y="36"/>
                </a:cubicBezTo>
                <a:cubicBezTo>
                  <a:pt x="275" y="36"/>
                  <a:pt x="281" y="39"/>
                  <a:pt x="287" y="42"/>
                </a:cubicBezTo>
                <a:cubicBezTo>
                  <a:pt x="293" y="42"/>
                  <a:pt x="296" y="42"/>
                  <a:pt x="302" y="42"/>
                </a:cubicBezTo>
                <a:cubicBezTo>
                  <a:pt x="311" y="39"/>
                  <a:pt x="320" y="33"/>
                  <a:pt x="335" y="33"/>
                </a:cubicBezTo>
                <a:cubicBezTo>
                  <a:pt x="353" y="27"/>
                  <a:pt x="350" y="24"/>
                  <a:pt x="371" y="33"/>
                </a:cubicBezTo>
                <a:cubicBezTo>
                  <a:pt x="380" y="33"/>
                  <a:pt x="386" y="33"/>
                  <a:pt x="392" y="36"/>
                </a:cubicBezTo>
                <a:cubicBezTo>
                  <a:pt x="401" y="30"/>
                  <a:pt x="398" y="24"/>
                  <a:pt x="407" y="21"/>
                </a:cubicBezTo>
                <a:cubicBezTo>
                  <a:pt x="422" y="9"/>
                  <a:pt x="431" y="3"/>
                  <a:pt x="454" y="15"/>
                </a:cubicBezTo>
                <a:cubicBezTo>
                  <a:pt x="469" y="15"/>
                  <a:pt x="493" y="12"/>
                  <a:pt x="514" y="12"/>
                </a:cubicBezTo>
                <a:cubicBezTo>
                  <a:pt x="517" y="15"/>
                  <a:pt x="523" y="18"/>
                  <a:pt x="526" y="18"/>
                </a:cubicBezTo>
                <a:cubicBezTo>
                  <a:pt x="532" y="24"/>
                  <a:pt x="538" y="30"/>
                  <a:pt x="547" y="33"/>
                </a:cubicBezTo>
                <a:cubicBezTo>
                  <a:pt x="547" y="36"/>
                  <a:pt x="547" y="42"/>
                  <a:pt x="547" y="45"/>
                </a:cubicBezTo>
                <a:cubicBezTo>
                  <a:pt x="553" y="51"/>
                  <a:pt x="565" y="60"/>
                  <a:pt x="559" y="75"/>
                </a:cubicBezTo>
                <a:cubicBezTo>
                  <a:pt x="556" y="81"/>
                  <a:pt x="553" y="87"/>
                  <a:pt x="550" y="93"/>
                </a:cubicBezTo>
                <a:cubicBezTo>
                  <a:pt x="550" y="99"/>
                  <a:pt x="550" y="105"/>
                  <a:pt x="550" y="111"/>
                </a:cubicBezTo>
                <a:cubicBezTo>
                  <a:pt x="553" y="144"/>
                  <a:pt x="547" y="177"/>
                  <a:pt x="577" y="207"/>
                </a:cubicBezTo>
                <a:cubicBezTo>
                  <a:pt x="580" y="210"/>
                  <a:pt x="592" y="216"/>
                  <a:pt x="601" y="219"/>
                </a:cubicBezTo>
                <a:cubicBezTo>
                  <a:pt x="607" y="222"/>
                  <a:pt x="616" y="222"/>
                  <a:pt x="622" y="225"/>
                </a:cubicBezTo>
                <a:cubicBezTo>
                  <a:pt x="634" y="243"/>
                  <a:pt x="649" y="252"/>
                  <a:pt x="676" y="255"/>
                </a:cubicBezTo>
                <a:cubicBezTo>
                  <a:pt x="688" y="264"/>
                  <a:pt x="694" y="273"/>
                  <a:pt x="715" y="276"/>
                </a:cubicBezTo>
                <a:cubicBezTo>
                  <a:pt x="733" y="273"/>
                  <a:pt x="750" y="273"/>
                  <a:pt x="768" y="273"/>
                </a:cubicBezTo>
                <a:cubicBezTo>
                  <a:pt x="771" y="276"/>
                  <a:pt x="774" y="276"/>
                  <a:pt x="780" y="279"/>
                </a:cubicBezTo>
                <a:cubicBezTo>
                  <a:pt x="783" y="282"/>
                  <a:pt x="789" y="285"/>
                  <a:pt x="795" y="288"/>
                </a:cubicBezTo>
                <a:cubicBezTo>
                  <a:pt x="798" y="297"/>
                  <a:pt x="804" y="303"/>
                  <a:pt x="807" y="312"/>
                </a:cubicBezTo>
                <a:cubicBezTo>
                  <a:pt x="810" y="327"/>
                  <a:pt x="810" y="327"/>
                  <a:pt x="825" y="342"/>
                </a:cubicBezTo>
                <a:cubicBezTo>
                  <a:pt x="828" y="342"/>
                  <a:pt x="834" y="342"/>
                  <a:pt x="837" y="342"/>
                </a:cubicBezTo>
                <a:cubicBezTo>
                  <a:pt x="837" y="339"/>
                  <a:pt x="840" y="336"/>
                  <a:pt x="843" y="333"/>
                </a:cubicBezTo>
                <a:cubicBezTo>
                  <a:pt x="846" y="333"/>
                  <a:pt x="849" y="330"/>
                  <a:pt x="852" y="330"/>
                </a:cubicBezTo>
                <a:cubicBezTo>
                  <a:pt x="852" y="336"/>
                  <a:pt x="858" y="342"/>
                  <a:pt x="867" y="342"/>
                </a:cubicBezTo>
                <a:cubicBezTo>
                  <a:pt x="873" y="339"/>
                  <a:pt x="879" y="333"/>
                  <a:pt x="885" y="330"/>
                </a:cubicBezTo>
                <a:cubicBezTo>
                  <a:pt x="891" y="321"/>
                  <a:pt x="897" y="309"/>
                  <a:pt x="906" y="303"/>
                </a:cubicBezTo>
                <a:cubicBezTo>
                  <a:pt x="906" y="303"/>
                  <a:pt x="906" y="303"/>
                  <a:pt x="909" y="303"/>
                </a:cubicBezTo>
                <a:cubicBezTo>
                  <a:pt x="909" y="306"/>
                  <a:pt x="918" y="312"/>
                  <a:pt x="927" y="318"/>
                </a:cubicBezTo>
                <a:cubicBezTo>
                  <a:pt x="930" y="330"/>
                  <a:pt x="942" y="345"/>
                  <a:pt x="957" y="360"/>
                </a:cubicBezTo>
                <a:cubicBezTo>
                  <a:pt x="960" y="372"/>
                  <a:pt x="963" y="384"/>
                  <a:pt x="966" y="393"/>
                </a:cubicBezTo>
                <a:cubicBezTo>
                  <a:pt x="972" y="402"/>
                  <a:pt x="978" y="411"/>
                  <a:pt x="978" y="426"/>
                </a:cubicBezTo>
                <a:cubicBezTo>
                  <a:pt x="966" y="441"/>
                  <a:pt x="966" y="438"/>
                  <a:pt x="966" y="459"/>
                </a:cubicBezTo>
                <a:cubicBezTo>
                  <a:pt x="969" y="468"/>
                  <a:pt x="978" y="480"/>
                  <a:pt x="972" y="495"/>
                </a:cubicBezTo>
                <a:cubicBezTo>
                  <a:pt x="972" y="498"/>
                  <a:pt x="972" y="501"/>
                  <a:pt x="972" y="504"/>
                </a:cubicBezTo>
                <a:cubicBezTo>
                  <a:pt x="969" y="504"/>
                  <a:pt x="969" y="504"/>
                  <a:pt x="969" y="504"/>
                </a:cubicBezTo>
                <a:cubicBezTo>
                  <a:pt x="969" y="501"/>
                  <a:pt x="963" y="498"/>
                  <a:pt x="960" y="495"/>
                </a:cubicBezTo>
                <a:cubicBezTo>
                  <a:pt x="948" y="495"/>
                  <a:pt x="945" y="498"/>
                  <a:pt x="939" y="504"/>
                </a:cubicBezTo>
                <a:cubicBezTo>
                  <a:pt x="939" y="510"/>
                  <a:pt x="942" y="519"/>
                  <a:pt x="945" y="534"/>
                </a:cubicBezTo>
                <a:cubicBezTo>
                  <a:pt x="945" y="537"/>
                  <a:pt x="942" y="543"/>
                  <a:pt x="942" y="546"/>
                </a:cubicBezTo>
                <a:cubicBezTo>
                  <a:pt x="942" y="546"/>
                  <a:pt x="939" y="549"/>
                  <a:pt x="936" y="549"/>
                </a:cubicBezTo>
                <a:cubicBezTo>
                  <a:pt x="933" y="549"/>
                  <a:pt x="927" y="549"/>
                  <a:pt x="924" y="549"/>
                </a:cubicBezTo>
                <a:cubicBezTo>
                  <a:pt x="918" y="540"/>
                  <a:pt x="912" y="534"/>
                  <a:pt x="909" y="528"/>
                </a:cubicBezTo>
                <a:cubicBezTo>
                  <a:pt x="888" y="519"/>
                  <a:pt x="876" y="534"/>
                  <a:pt x="879" y="555"/>
                </a:cubicBezTo>
                <a:cubicBezTo>
                  <a:pt x="879" y="558"/>
                  <a:pt x="876" y="558"/>
                  <a:pt x="876" y="561"/>
                </a:cubicBezTo>
                <a:cubicBezTo>
                  <a:pt x="867" y="561"/>
                  <a:pt x="855" y="558"/>
                  <a:pt x="855" y="555"/>
                </a:cubicBezTo>
                <a:cubicBezTo>
                  <a:pt x="852" y="549"/>
                  <a:pt x="852" y="546"/>
                  <a:pt x="852" y="543"/>
                </a:cubicBezTo>
                <a:cubicBezTo>
                  <a:pt x="837" y="537"/>
                  <a:pt x="828" y="534"/>
                  <a:pt x="819" y="531"/>
                </a:cubicBezTo>
                <a:cubicBezTo>
                  <a:pt x="816" y="528"/>
                  <a:pt x="816" y="525"/>
                  <a:pt x="813" y="522"/>
                </a:cubicBezTo>
                <a:cubicBezTo>
                  <a:pt x="795" y="522"/>
                  <a:pt x="798" y="525"/>
                  <a:pt x="786" y="537"/>
                </a:cubicBezTo>
                <a:cubicBezTo>
                  <a:pt x="777" y="540"/>
                  <a:pt x="771" y="543"/>
                  <a:pt x="765" y="549"/>
                </a:cubicBezTo>
                <a:cubicBezTo>
                  <a:pt x="747" y="552"/>
                  <a:pt x="750" y="552"/>
                  <a:pt x="741" y="567"/>
                </a:cubicBezTo>
                <a:cubicBezTo>
                  <a:pt x="721" y="570"/>
                  <a:pt x="721" y="570"/>
                  <a:pt x="709" y="585"/>
                </a:cubicBezTo>
                <a:cubicBezTo>
                  <a:pt x="706" y="588"/>
                  <a:pt x="706" y="588"/>
                  <a:pt x="703" y="591"/>
                </a:cubicBezTo>
                <a:cubicBezTo>
                  <a:pt x="691" y="591"/>
                  <a:pt x="685" y="594"/>
                  <a:pt x="676" y="597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xmlns="" id="{424F5A98-3821-420B-B52F-5E8F62AAE405}"/>
              </a:ext>
            </a:extLst>
          </p:cNvPr>
          <p:cNvSpPr>
            <a:spLocks/>
          </p:cNvSpPr>
          <p:nvPr/>
        </p:nvSpPr>
        <p:spPr bwMode="auto">
          <a:xfrm>
            <a:off x="4530726" y="2883694"/>
            <a:ext cx="1631950" cy="1182688"/>
          </a:xfrm>
          <a:custGeom>
            <a:avLst/>
            <a:gdLst>
              <a:gd name="T0" fmla="*/ 2147483646 w 622"/>
              <a:gd name="T1" fmla="*/ 2147483646 h 450"/>
              <a:gd name="T2" fmla="*/ 2147483646 w 622"/>
              <a:gd name="T3" fmla="*/ 2147483646 h 450"/>
              <a:gd name="T4" fmla="*/ 2147483646 w 622"/>
              <a:gd name="T5" fmla="*/ 2147483646 h 450"/>
              <a:gd name="T6" fmla="*/ 2147483646 w 622"/>
              <a:gd name="T7" fmla="*/ 2147483646 h 450"/>
              <a:gd name="T8" fmla="*/ 2147483646 w 622"/>
              <a:gd name="T9" fmla="*/ 2147483646 h 450"/>
              <a:gd name="T10" fmla="*/ 0 w 622"/>
              <a:gd name="T11" fmla="*/ 2147483646 h 450"/>
              <a:gd name="T12" fmla="*/ 2147483646 w 622"/>
              <a:gd name="T13" fmla="*/ 2147483646 h 450"/>
              <a:gd name="T14" fmla="*/ 2147483646 w 622"/>
              <a:gd name="T15" fmla="*/ 2147483646 h 450"/>
              <a:gd name="T16" fmla="*/ 2147483646 w 622"/>
              <a:gd name="T17" fmla="*/ 2147483646 h 450"/>
              <a:gd name="T18" fmla="*/ 2147483646 w 622"/>
              <a:gd name="T19" fmla="*/ 2147483646 h 450"/>
              <a:gd name="T20" fmla="*/ 2147483646 w 622"/>
              <a:gd name="T21" fmla="*/ 2147483646 h 450"/>
              <a:gd name="T22" fmla="*/ 2147483646 w 622"/>
              <a:gd name="T23" fmla="*/ 2147483646 h 450"/>
              <a:gd name="T24" fmla="*/ 2147483646 w 622"/>
              <a:gd name="T25" fmla="*/ 2147483646 h 450"/>
              <a:gd name="T26" fmla="*/ 2147483646 w 622"/>
              <a:gd name="T27" fmla="*/ 2147483646 h 450"/>
              <a:gd name="T28" fmla="*/ 2147483646 w 622"/>
              <a:gd name="T29" fmla="*/ 2147483646 h 450"/>
              <a:gd name="T30" fmla="*/ 2147483646 w 622"/>
              <a:gd name="T31" fmla="*/ 2147483646 h 450"/>
              <a:gd name="T32" fmla="*/ 2147483646 w 622"/>
              <a:gd name="T33" fmla="*/ 2147483646 h 450"/>
              <a:gd name="T34" fmla="*/ 2147483646 w 622"/>
              <a:gd name="T35" fmla="*/ 2147483646 h 450"/>
              <a:gd name="T36" fmla="*/ 2147483646 w 622"/>
              <a:gd name="T37" fmla="*/ 2147483646 h 450"/>
              <a:gd name="T38" fmla="*/ 2147483646 w 622"/>
              <a:gd name="T39" fmla="*/ 2147483646 h 450"/>
              <a:gd name="T40" fmla="*/ 2147483646 w 622"/>
              <a:gd name="T41" fmla="*/ 2147483646 h 450"/>
              <a:gd name="T42" fmla="*/ 2147483646 w 622"/>
              <a:gd name="T43" fmla="*/ 2147483646 h 450"/>
              <a:gd name="T44" fmla="*/ 2147483646 w 622"/>
              <a:gd name="T45" fmla="*/ 2147483646 h 450"/>
              <a:gd name="T46" fmla="*/ 2147483646 w 622"/>
              <a:gd name="T47" fmla="*/ 2147483646 h 450"/>
              <a:gd name="T48" fmla="*/ 2147483646 w 622"/>
              <a:gd name="T49" fmla="*/ 2147483646 h 450"/>
              <a:gd name="T50" fmla="*/ 2147483646 w 622"/>
              <a:gd name="T51" fmla="*/ 2147483646 h 450"/>
              <a:gd name="T52" fmla="*/ 2147483646 w 622"/>
              <a:gd name="T53" fmla="*/ 2147483646 h 450"/>
              <a:gd name="T54" fmla="*/ 2147483646 w 622"/>
              <a:gd name="T55" fmla="*/ 2147483646 h 450"/>
              <a:gd name="T56" fmla="*/ 2147483646 w 622"/>
              <a:gd name="T57" fmla="*/ 2147483646 h 450"/>
              <a:gd name="T58" fmla="*/ 2147483646 w 622"/>
              <a:gd name="T59" fmla="*/ 2147483646 h 450"/>
              <a:gd name="T60" fmla="*/ 2147483646 w 622"/>
              <a:gd name="T61" fmla="*/ 2147483646 h 450"/>
              <a:gd name="T62" fmla="*/ 2147483646 w 622"/>
              <a:gd name="T63" fmla="*/ 2147483646 h 450"/>
              <a:gd name="T64" fmla="*/ 2147483646 w 622"/>
              <a:gd name="T65" fmla="*/ 2147483646 h 450"/>
              <a:gd name="T66" fmla="*/ 2147483646 w 622"/>
              <a:gd name="T67" fmla="*/ 2147483646 h 450"/>
              <a:gd name="T68" fmla="*/ 2147483646 w 622"/>
              <a:gd name="T69" fmla="*/ 2147483646 h 450"/>
              <a:gd name="T70" fmla="*/ 2147483646 w 622"/>
              <a:gd name="T71" fmla="*/ 2147483646 h 450"/>
              <a:gd name="T72" fmla="*/ 2147483646 w 622"/>
              <a:gd name="T73" fmla="*/ 2147483646 h 450"/>
              <a:gd name="T74" fmla="*/ 2147483646 w 622"/>
              <a:gd name="T75" fmla="*/ 2147483646 h 450"/>
              <a:gd name="T76" fmla="*/ 2147483646 w 622"/>
              <a:gd name="T77" fmla="*/ 2147483646 h 450"/>
              <a:gd name="T78" fmla="*/ 2147483646 w 622"/>
              <a:gd name="T79" fmla="*/ 2147483646 h 450"/>
              <a:gd name="T80" fmla="*/ 2147483646 w 622"/>
              <a:gd name="T81" fmla="*/ 2147483646 h 450"/>
              <a:gd name="T82" fmla="*/ 2147483646 w 622"/>
              <a:gd name="T83" fmla="*/ 2147483646 h 450"/>
              <a:gd name="T84" fmla="*/ 2147483646 w 622"/>
              <a:gd name="T85" fmla="*/ 2147483646 h 450"/>
              <a:gd name="T86" fmla="*/ 2147483646 w 622"/>
              <a:gd name="T87" fmla="*/ 2147483646 h 45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22"/>
              <a:gd name="T133" fmla="*/ 0 h 450"/>
              <a:gd name="T134" fmla="*/ 622 w 622"/>
              <a:gd name="T135" fmla="*/ 450 h 45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22" h="450">
                <a:moveTo>
                  <a:pt x="275" y="450"/>
                </a:moveTo>
                <a:cubicBezTo>
                  <a:pt x="269" y="444"/>
                  <a:pt x="263" y="441"/>
                  <a:pt x="260" y="435"/>
                </a:cubicBezTo>
                <a:cubicBezTo>
                  <a:pt x="257" y="420"/>
                  <a:pt x="251" y="408"/>
                  <a:pt x="245" y="399"/>
                </a:cubicBezTo>
                <a:cubicBezTo>
                  <a:pt x="233" y="384"/>
                  <a:pt x="224" y="384"/>
                  <a:pt x="212" y="378"/>
                </a:cubicBezTo>
                <a:cubicBezTo>
                  <a:pt x="194" y="378"/>
                  <a:pt x="177" y="381"/>
                  <a:pt x="159" y="381"/>
                </a:cubicBezTo>
                <a:cubicBezTo>
                  <a:pt x="141" y="378"/>
                  <a:pt x="132" y="369"/>
                  <a:pt x="123" y="360"/>
                </a:cubicBezTo>
                <a:cubicBezTo>
                  <a:pt x="105" y="357"/>
                  <a:pt x="90" y="354"/>
                  <a:pt x="78" y="345"/>
                </a:cubicBezTo>
                <a:cubicBezTo>
                  <a:pt x="78" y="342"/>
                  <a:pt x="72" y="336"/>
                  <a:pt x="72" y="333"/>
                </a:cubicBezTo>
                <a:cubicBezTo>
                  <a:pt x="69" y="330"/>
                  <a:pt x="69" y="330"/>
                  <a:pt x="69" y="330"/>
                </a:cubicBezTo>
                <a:cubicBezTo>
                  <a:pt x="54" y="327"/>
                  <a:pt x="42" y="324"/>
                  <a:pt x="33" y="318"/>
                </a:cubicBezTo>
                <a:cubicBezTo>
                  <a:pt x="12" y="312"/>
                  <a:pt x="6" y="282"/>
                  <a:pt x="3" y="270"/>
                </a:cubicBezTo>
                <a:cubicBezTo>
                  <a:pt x="0" y="246"/>
                  <a:pt x="0" y="225"/>
                  <a:pt x="0" y="204"/>
                </a:cubicBezTo>
                <a:cubicBezTo>
                  <a:pt x="3" y="198"/>
                  <a:pt x="9" y="186"/>
                  <a:pt x="9" y="180"/>
                </a:cubicBezTo>
                <a:cubicBezTo>
                  <a:pt x="9" y="171"/>
                  <a:pt x="3" y="165"/>
                  <a:pt x="3" y="162"/>
                </a:cubicBezTo>
                <a:cubicBezTo>
                  <a:pt x="6" y="162"/>
                  <a:pt x="9" y="162"/>
                  <a:pt x="9" y="162"/>
                </a:cubicBezTo>
                <a:cubicBezTo>
                  <a:pt x="12" y="165"/>
                  <a:pt x="18" y="162"/>
                  <a:pt x="21" y="162"/>
                </a:cubicBezTo>
                <a:cubicBezTo>
                  <a:pt x="24" y="159"/>
                  <a:pt x="24" y="159"/>
                  <a:pt x="24" y="156"/>
                </a:cubicBezTo>
                <a:cubicBezTo>
                  <a:pt x="36" y="150"/>
                  <a:pt x="39" y="162"/>
                  <a:pt x="54" y="168"/>
                </a:cubicBezTo>
                <a:cubicBezTo>
                  <a:pt x="57" y="168"/>
                  <a:pt x="69" y="171"/>
                  <a:pt x="75" y="168"/>
                </a:cubicBezTo>
                <a:cubicBezTo>
                  <a:pt x="75" y="165"/>
                  <a:pt x="78" y="162"/>
                  <a:pt x="78" y="162"/>
                </a:cubicBezTo>
                <a:cubicBezTo>
                  <a:pt x="78" y="156"/>
                  <a:pt x="78" y="153"/>
                  <a:pt x="78" y="150"/>
                </a:cubicBezTo>
                <a:cubicBezTo>
                  <a:pt x="72" y="138"/>
                  <a:pt x="63" y="132"/>
                  <a:pt x="69" y="126"/>
                </a:cubicBezTo>
                <a:cubicBezTo>
                  <a:pt x="75" y="120"/>
                  <a:pt x="78" y="120"/>
                  <a:pt x="84" y="117"/>
                </a:cubicBezTo>
                <a:cubicBezTo>
                  <a:pt x="84" y="114"/>
                  <a:pt x="87" y="111"/>
                  <a:pt x="90" y="111"/>
                </a:cubicBezTo>
                <a:cubicBezTo>
                  <a:pt x="99" y="90"/>
                  <a:pt x="87" y="87"/>
                  <a:pt x="78" y="81"/>
                </a:cubicBezTo>
                <a:cubicBezTo>
                  <a:pt x="75" y="69"/>
                  <a:pt x="66" y="60"/>
                  <a:pt x="60" y="60"/>
                </a:cubicBezTo>
                <a:cubicBezTo>
                  <a:pt x="60" y="57"/>
                  <a:pt x="57" y="54"/>
                  <a:pt x="57" y="51"/>
                </a:cubicBezTo>
                <a:cubicBezTo>
                  <a:pt x="63" y="42"/>
                  <a:pt x="54" y="33"/>
                  <a:pt x="51" y="30"/>
                </a:cubicBezTo>
                <a:cubicBezTo>
                  <a:pt x="51" y="30"/>
                  <a:pt x="51" y="30"/>
                  <a:pt x="51" y="27"/>
                </a:cubicBezTo>
                <a:cubicBezTo>
                  <a:pt x="72" y="21"/>
                  <a:pt x="102" y="24"/>
                  <a:pt x="126" y="18"/>
                </a:cubicBezTo>
                <a:cubicBezTo>
                  <a:pt x="144" y="6"/>
                  <a:pt x="162" y="0"/>
                  <a:pt x="188" y="0"/>
                </a:cubicBezTo>
                <a:cubicBezTo>
                  <a:pt x="191" y="0"/>
                  <a:pt x="194" y="3"/>
                  <a:pt x="197" y="3"/>
                </a:cubicBezTo>
                <a:cubicBezTo>
                  <a:pt x="218" y="3"/>
                  <a:pt x="239" y="0"/>
                  <a:pt x="260" y="9"/>
                </a:cubicBezTo>
                <a:cubicBezTo>
                  <a:pt x="275" y="18"/>
                  <a:pt x="287" y="27"/>
                  <a:pt x="299" y="36"/>
                </a:cubicBezTo>
                <a:cubicBezTo>
                  <a:pt x="302" y="36"/>
                  <a:pt x="302" y="39"/>
                  <a:pt x="305" y="42"/>
                </a:cubicBezTo>
                <a:cubicBezTo>
                  <a:pt x="311" y="45"/>
                  <a:pt x="320" y="54"/>
                  <a:pt x="335" y="60"/>
                </a:cubicBezTo>
                <a:cubicBezTo>
                  <a:pt x="341" y="60"/>
                  <a:pt x="347" y="60"/>
                  <a:pt x="350" y="60"/>
                </a:cubicBezTo>
                <a:cubicBezTo>
                  <a:pt x="353" y="57"/>
                  <a:pt x="356" y="54"/>
                  <a:pt x="359" y="54"/>
                </a:cubicBezTo>
                <a:cubicBezTo>
                  <a:pt x="359" y="42"/>
                  <a:pt x="359" y="33"/>
                  <a:pt x="356" y="27"/>
                </a:cubicBezTo>
                <a:cubicBezTo>
                  <a:pt x="362" y="24"/>
                  <a:pt x="371" y="24"/>
                  <a:pt x="380" y="24"/>
                </a:cubicBezTo>
                <a:cubicBezTo>
                  <a:pt x="383" y="27"/>
                  <a:pt x="389" y="30"/>
                  <a:pt x="395" y="36"/>
                </a:cubicBezTo>
                <a:cubicBezTo>
                  <a:pt x="404" y="36"/>
                  <a:pt x="413" y="39"/>
                  <a:pt x="428" y="42"/>
                </a:cubicBezTo>
                <a:cubicBezTo>
                  <a:pt x="434" y="45"/>
                  <a:pt x="440" y="48"/>
                  <a:pt x="446" y="51"/>
                </a:cubicBezTo>
                <a:cubicBezTo>
                  <a:pt x="452" y="54"/>
                  <a:pt x="458" y="57"/>
                  <a:pt x="464" y="63"/>
                </a:cubicBezTo>
                <a:cubicBezTo>
                  <a:pt x="464" y="63"/>
                  <a:pt x="464" y="63"/>
                  <a:pt x="464" y="63"/>
                </a:cubicBezTo>
                <a:cubicBezTo>
                  <a:pt x="464" y="66"/>
                  <a:pt x="467" y="66"/>
                  <a:pt x="467" y="69"/>
                </a:cubicBezTo>
                <a:cubicBezTo>
                  <a:pt x="475" y="69"/>
                  <a:pt x="484" y="69"/>
                  <a:pt x="493" y="66"/>
                </a:cubicBezTo>
                <a:cubicBezTo>
                  <a:pt x="499" y="75"/>
                  <a:pt x="505" y="81"/>
                  <a:pt x="514" y="90"/>
                </a:cubicBezTo>
                <a:cubicBezTo>
                  <a:pt x="523" y="96"/>
                  <a:pt x="532" y="105"/>
                  <a:pt x="541" y="111"/>
                </a:cubicBezTo>
                <a:cubicBezTo>
                  <a:pt x="547" y="114"/>
                  <a:pt x="550" y="114"/>
                  <a:pt x="556" y="117"/>
                </a:cubicBezTo>
                <a:cubicBezTo>
                  <a:pt x="562" y="117"/>
                  <a:pt x="571" y="117"/>
                  <a:pt x="580" y="117"/>
                </a:cubicBezTo>
                <a:cubicBezTo>
                  <a:pt x="586" y="123"/>
                  <a:pt x="592" y="144"/>
                  <a:pt x="595" y="156"/>
                </a:cubicBezTo>
                <a:cubicBezTo>
                  <a:pt x="598" y="165"/>
                  <a:pt x="601" y="174"/>
                  <a:pt x="604" y="183"/>
                </a:cubicBezTo>
                <a:cubicBezTo>
                  <a:pt x="607" y="189"/>
                  <a:pt x="607" y="198"/>
                  <a:pt x="607" y="204"/>
                </a:cubicBezTo>
                <a:cubicBezTo>
                  <a:pt x="610" y="210"/>
                  <a:pt x="622" y="222"/>
                  <a:pt x="610" y="231"/>
                </a:cubicBezTo>
                <a:cubicBezTo>
                  <a:pt x="589" y="243"/>
                  <a:pt x="589" y="246"/>
                  <a:pt x="574" y="270"/>
                </a:cubicBezTo>
                <a:cubicBezTo>
                  <a:pt x="568" y="273"/>
                  <a:pt x="562" y="279"/>
                  <a:pt x="559" y="282"/>
                </a:cubicBezTo>
                <a:cubicBezTo>
                  <a:pt x="556" y="285"/>
                  <a:pt x="556" y="288"/>
                  <a:pt x="556" y="291"/>
                </a:cubicBezTo>
                <a:cubicBezTo>
                  <a:pt x="562" y="294"/>
                  <a:pt x="568" y="300"/>
                  <a:pt x="574" y="306"/>
                </a:cubicBezTo>
                <a:cubicBezTo>
                  <a:pt x="574" y="315"/>
                  <a:pt x="559" y="312"/>
                  <a:pt x="559" y="312"/>
                </a:cubicBezTo>
                <a:cubicBezTo>
                  <a:pt x="553" y="309"/>
                  <a:pt x="547" y="306"/>
                  <a:pt x="541" y="300"/>
                </a:cubicBezTo>
                <a:cubicBezTo>
                  <a:pt x="532" y="300"/>
                  <a:pt x="514" y="300"/>
                  <a:pt x="511" y="303"/>
                </a:cubicBezTo>
                <a:cubicBezTo>
                  <a:pt x="511" y="318"/>
                  <a:pt x="511" y="330"/>
                  <a:pt x="529" y="345"/>
                </a:cubicBezTo>
                <a:cubicBezTo>
                  <a:pt x="529" y="351"/>
                  <a:pt x="529" y="357"/>
                  <a:pt x="529" y="363"/>
                </a:cubicBezTo>
                <a:cubicBezTo>
                  <a:pt x="532" y="372"/>
                  <a:pt x="535" y="381"/>
                  <a:pt x="538" y="390"/>
                </a:cubicBezTo>
                <a:cubicBezTo>
                  <a:pt x="538" y="399"/>
                  <a:pt x="529" y="399"/>
                  <a:pt x="520" y="399"/>
                </a:cubicBezTo>
                <a:cubicBezTo>
                  <a:pt x="511" y="402"/>
                  <a:pt x="511" y="402"/>
                  <a:pt x="505" y="408"/>
                </a:cubicBezTo>
                <a:cubicBezTo>
                  <a:pt x="502" y="408"/>
                  <a:pt x="499" y="408"/>
                  <a:pt x="499" y="408"/>
                </a:cubicBezTo>
                <a:cubicBezTo>
                  <a:pt x="499" y="405"/>
                  <a:pt x="496" y="402"/>
                  <a:pt x="496" y="402"/>
                </a:cubicBezTo>
                <a:cubicBezTo>
                  <a:pt x="490" y="402"/>
                  <a:pt x="487" y="399"/>
                  <a:pt x="481" y="399"/>
                </a:cubicBezTo>
                <a:cubicBezTo>
                  <a:pt x="481" y="396"/>
                  <a:pt x="478" y="393"/>
                  <a:pt x="475" y="393"/>
                </a:cubicBezTo>
                <a:cubicBezTo>
                  <a:pt x="472" y="393"/>
                  <a:pt x="469" y="393"/>
                  <a:pt x="467" y="393"/>
                </a:cubicBezTo>
                <a:cubicBezTo>
                  <a:pt x="467" y="393"/>
                  <a:pt x="458" y="399"/>
                  <a:pt x="455" y="399"/>
                </a:cubicBezTo>
                <a:cubicBezTo>
                  <a:pt x="455" y="396"/>
                  <a:pt x="452" y="393"/>
                  <a:pt x="452" y="393"/>
                </a:cubicBezTo>
                <a:cubicBezTo>
                  <a:pt x="446" y="390"/>
                  <a:pt x="443" y="390"/>
                  <a:pt x="437" y="390"/>
                </a:cubicBezTo>
                <a:cubicBezTo>
                  <a:pt x="431" y="381"/>
                  <a:pt x="422" y="372"/>
                  <a:pt x="416" y="366"/>
                </a:cubicBezTo>
                <a:cubicBezTo>
                  <a:pt x="416" y="363"/>
                  <a:pt x="413" y="360"/>
                  <a:pt x="413" y="360"/>
                </a:cubicBezTo>
                <a:cubicBezTo>
                  <a:pt x="413" y="342"/>
                  <a:pt x="404" y="336"/>
                  <a:pt x="395" y="327"/>
                </a:cubicBezTo>
                <a:cubicBezTo>
                  <a:pt x="383" y="324"/>
                  <a:pt x="371" y="324"/>
                  <a:pt x="362" y="324"/>
                </a:cubicBezTo>
                <a:cubicBezTo>
                  <a:pt x="344" y="327"/>
                  <a:pt x="350" y="327"/>
                  <a:pt x="347" y="345"/>
                </a:cubicBezTo>
                <a:cubicBezTo>
                  <a:pt x="350" y="351"/>
                  <a:pt x="356" y="357"/>
                  <a:pt x="359" y="360"/>
                </a:cubicBezTo>
                <a:cubicBezTo>
                  <a:pt x="359" y="366"/>
                  <a:pt x="359" y="369"/>
                  <a:pt x="359" y="372"/>
                </a:cubicBezTo>
                <a:cubicBezTo>
                  <a:pt x="353" y="378"/>
                  <a:pt x="338" y="387"/>
                  <a:pt x="347" y="402"/>
                </a:cubicBezTo>
                <a:cubicBezTo>
                  <a:pt x="347" y="408"/>
                  <a:pt x="335" y="423"/>
                  <a:pt x="329" y="429"/>
                </a:cubicBezTo>
                <a:cubicBezTo>
                  <a:pt x="326" y="438"/>
                  <a:pt x="320" y="438"/>
                  <a:pt x="314" y="441"/>
                </a:cubicBezTo>
                <a:cubicBezTo>
                  <a:pt x="314" y="444"/>
                  <a:pt x="311" y="444"/>
                  <a:pt x="311" y="447"/>
                </a:cubicBezTo>
                <a:cubicBezTo>
                  <a:pt x="302" y="447"/>
                  <a:pt x="302" y="441"/>
                  <a:pt x="299" y="438"/>
                </a:cubicBezTo>
                <a:cubicBezTo>
                  <a:pt x="293" y="435"/>
                  <a:pt x="284" y="438"/>
                  <a:pt x="281" y="438"/>
                </a:cubicBezTo>
                <a:cubicBezTo>
                  <a:pt x="278" y="444"/>
                  <a:pt x="278" y="447"/>
                  <a:pt x="275" y="450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35066B67-90A9-4FBD-A13D-878B88CFF730}"/>
              </a:ext>
            </a:extLst>
          </p:cNvPr>
          <p:cNvSpPr>
            <a:spLocks/>
          </p:cNvSpPr>
          <p:nvPr/>
        </p:nvSpPr>
        <p:spPr bwMode="auto">
          <a:xfrm>
            <a:off x="4978401" y="2358232"/>
            <a:ext cx="1858962" cy="1597025"/>
          </a:xfrm>
          <a:custGeom>
            <a:avLst/>
            <a:gdLst>
              <a:gd name="T0" fmla="*/ 2147483646 w 708"/>
              <a:gd name="T1" fmla="*/ 2147483646 h 608"/>
              <a:gd name="T2" fmla="*/ 2147483646 w 708"/>
              <a:gd name="T3" fmla="*/ 2147483646 h 608"/>
              <a:gd name="T4" fmla="*/ 2147483646 w 708"/>
              <a:gd name="T5" fmla="*/ 2147483646 h 608"/>
              <a:gd name="T6" fmla="*/ 2147483646 w 708"/>
              <a:gd name="T7" fmla="*/ 2147483646 h 608"/>
              <a:gd name="T8" fmla="*/ 2147483646 w 708"/>
              <a:gd name="T9" fmla="*/ 2147483646 h 608"/>
              <a:gd name="T10" fmla="*/ 2147483646 w 708"/>
              <a:gd name="T11" fmla="*/ 2147483646 h 608"/>
              <a:gd name="T12" fmla="*/ 2147483646 w 708"/>
              <a:gd name="T13" fmla="*/ 2147483646 h 608"/>
              <a:gd name="T14" fmla="*/ 2147483646 w 708"/>
              <a:gd name="T15" fmla="*/ 2147483646 h 608"/>
              <a:gd name="T16" fmla="*/ 2147483646 w 708"/>
              <a:gd name="T17" fmla="*/ 2147483646 h 608"/>
              <a:gd name="T18" fmla="*/ 2147483646 w 708"/>
              <a:gd name="T19" fmla="*/ 2147483646 h 608"/>
              <a:gd name="T20" fmla="*/ 2147483646 w 708"/>
              <a:gd name="T21" fmla="*/ 2147483646 h 608"/>
              <a:gd name="T22" fmla="*/ 2147483646 w 708"/>
              <a:gd name="T23" fmla="*/ 2147483646 h 608"/>
              <a:gd name="T24" fmla="*/ 2147483646 w 708"/>
              <a:gd name="T25" fmla="*/ 2147483646 h 608"/>
              <a:gd name="T26" fmla="*/ 2147483646 w 708"/>
              <a:gd name="T27" fmla="*/ 2147483646 h 608"/>
              <a:gd name="T28" fmla="*/ 2147483646 w 708"/>
              <a:gd name="T29" fmla="*/ 2147483646 h 608"/>
              <a:gd name="T30" fmla="*/ 2147483646 w 708"/>
              <a:gd name="T31" fmla="*/ 2147483646 h 608"/>
              <a:gd name="T32" fmla="*/ 2147483646 w 708"/>
              <a:gd name="T33" fmla="*/ 2147483646 h 608"/>
              <a:gd name="T34" fmla="*/ 2147483646 w 708"/>
              <a:gd name="T35" fmla="*/ 2147483646 h 608"/>
              <a:gd name="T36" fmla="*/ 2147483646 w 708"/>
              <a:gd name="T37" fmla="*/ 2147483646 h 608"/>
              <a:gd name="T38" fmla="*/ 2147483646 w 708"/>
              <a:gd name="T39" fmla="*/ 2147483646 h 608"/>
              <a:gd name="T40" fmla="*/ 2147483646 w 708"/>
              <a:gd name="T41" fmla="*/ 2147483646 h 608"/>
              <a:gd name="T42" fmla="*/ 2147483646 w 708"/>
              <a:gd name="T43" fmla="*/ 2147483646 h 608"/>
              <a:gd name="T44" fmla="*/ 2147483646 w 708"/>
              <a:gd name="T45" fmla="*/ 2147483646 h 608"/>
              <a:gd name="T46" fmla="*/ 2147483646 w 708"/>
              <a:gd name="T47" fmla="*/ 2147483646 h 608"/>
              <a:gd name="T48" fmla="*/ 2147483646 w 708"/>
              <a:gd name="T49" fmla="*/ 2147483646 h 608"/>
              <a:gd name="T50" fmla="*/ 2147483646 w 708"/>
              <a:gd name="T51" fmla="*/ 2147483646 h 608"/>
              <a:gd name="T52" fmla="*/ 2147483646 w 708"/>
              <a:gd name="T53" fmla="*/ 2147483646 h 608"/>
              <a:gd name="T54" fmla="*/ 2147483646 w 708"/>
              <a:gd name="T55" fmla="*/ 2147483646 h 608"/>
              <a:gd name="T56" fmla="*/ 2147483646 w 708"/>
              <a:gd name="T57" fmla="*/ 2147483646 h 608"/>
              <a:gd name="T58" fmla="*/ 2147483646 w 708"/>
              <a:gd name="T59" fmla="*/ 2147483646 h 608"/>
              <a:gd name="T60" fmla="*/ 2147483646 w 708"/>
              <a:gd name="T61" fmla="*/ 2147483646 h 608"/>
              <a:gd name="T62" fmla="*/ 2147483646 w 708"/>
              <a:gd name="T63" fmla="*/ 2147483646 h 608"/>
              <a:gd name="T64" fmla="*/ 2147483646 w 708"/>
              <a:gd name="T65" fmla="*/ 2147483646 h 608"/>
              <a:gd name="T66" fmla="*/ 2147483646 w 708"/>
              <a:gd name="T67" fmla="*/ 2147483646 h 608"/>
              <a:gd name="T68" fmla="*/ 2147483646 w 708"/>
              <a:gd name="T69" fmla="*/ 2147483646 h 608"/>
              <a:gd name="T70" fmla="*/ 2147483646 w 708"/>
              <a:gd name="T71" fmla="*/ 2147483646 h 608"/>
              <a:gd name="T72" fmla="*/ 2147483646 w 708"/>
              <a:gd name="T73" fmla="*/ 2147483646 h 608"/>
              <a:gd name="T74" fmla="*/ 2147483646 w 708"/>
              <a:gd name="T75" fmla="*/ 2147483646 h 608"/>
              <a:gd name="T76" fmla="*/ 2147483646 w 708"/>
              <a:gd name="T77" fmla="*/ 2147483646 h 608"/>
              <a:gd name="T78" fmla="*/ 2147483646 w 708"/>
              <a:gd name="T79" fmla="*/ 2147483646 h 608"/>
              <a:gd name="T80" fmla="*/ 2147483646 w 708"/>
              <a:gd name="T81" fmla="*/ 2147483646 h 608"/>
              <a:gd name="T82" fmla="*/ 2147483646 w 708"/>
              <a:gd name="T83" fmla="*/ 2147483646 h 608"/>
              <a:gd name="T84" fmla="*/ 2147483646 w 708"/>
              <a:gd name="T85" fmla="*/ 2147483646 h 608"/>
              <a:gd name="T86" fmla="*/ 2147483646 w 708"/>
              <a:gd name="T87" fmla="*/ 2147483646 h 608"/>
              <a:gd name="T88" fmla="*/ 2147483646 w 708"/>
              <a:gd name="T89" fmla="*/ 2147483646 h 608"/>
              <a:gd name="T90" fmla="*/ 2147483646 w 708"/>
              <a:gd name="T91" fmla="*/ 2147483646 h 608"/>
              <a:gd name="T92" fmla="*/ 2147483646 w 708"/>
              <a:gd name="T93" fmla="*/ 2147483646 h 608"/>
              <a:gd name="T94" fmla="*/ 2147483646 w 708"/>
              <a:gd name="T95" fmla="*/ 2147483646 h 608"/>
              <a:gd name="T96" fmla="*/ 2147483646 w 708"/>
              <a:gd name="T97" fmla="*/ 2147483646 h 608"/>
              <a:gd name="T98" fmla="*/ 2147483646 w 708"/>
              <a:gd name="T99" fmla="*/ 2147483646 h 608"/>
              <a:gd name="T100" fmla="*/ 2147483646 w 708"/>
              <a:gd name="T101" fmla="*/ 2147483646 h 608"/>
              <a:gd name="T102" fmla="*/ 2147483646 w 708"/>
              <a:gd name="T103" fmla="*/ 2147483646 h 608"/>
              <a:gd name="T104" fmla="*/ 2147483646 w 708"/>
              <a:gd name="T105" fmla="*/ 2147483646 h 608"/>
              <a:gd name="T106" fmla="*/ 2147483646 w 708"/>
              <a:gd name="T107" fmla="*/ 2147483646 h 608"/>
              <a:gd name="T108" fmla="*/ 2147483646 w 708"/>
              <a:gd name="T109" fmla="*/ 2147483646 h 608"/>
              <a:gd name="T110" fmla="*/ 2147483646 w 708"/>
              <a:gd name="T111" fmla="*/ 2147483646 h 608"/>
              <a:gd name="T112" fmla="*/ 2147483646 w 708"/>
              <a:gd name="T113" fmla="*/ 2147483646 h 608"/>
              <a:gd name="T114" fmla="*/ 2147483646 w 708"/>
              <a:gd name="T115" fmla="*/ 2147483646 h 608"/>
              <a:gd name="T116" fmla="*/ 2147483646 w 708"/>
              <a:gd name="T117" fmla="*/ 2147483646 h 6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8"/>
              <a:gd name="T178" fmla="*/ 0 h 608"/>
              <a:gd name="T179" fmla="*/ 708 w 708"/>
              <a:gd name="T180" fmla="*/ 608 h 60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8" h="608">
                <a:moveTo>
                  <a:pt x="657" y="476"/>
                </a:moveTo>
                <a:cubicBezTo>
                  <a:pt x="642" y="464"/>
                  <a:pt x="630" y="464"/>
                  <a:pt x="615" y="464"/>
                </a:cubicBezTo>
                <a:cubicBezTo>
                  <a:pt x="612" y="467"/>
                  <a:pt x="609" y="467"/>
                  <a:pt x="606" y="467"/>
                </a:cubicBezTo>
                <a:cubicBezTo>
                  <a:pt x="594" y="485"/>
                  <a:pt x="600" y="503"/>
                  <a:pt x="609" y="524"/>
                </a:cubicBezTo>
                <a:cubicBezTo>
                  <a:pt x="609" y="533"/>
                  <a:pt x="612" y="542"/>
                  <a:pt x="609" y="554"/>
                </a:cubicBezTo>
                <a:cubicBezTo>
                  <a:pt x="600" y="554"/>
                  <a:pt x="591" y="554"/>
                  <a:pt x="583" y="554"/>
                </a:cubicBezTo>
                <a:cubicBezTo>
                  <a:pt x="577" y="557"/>
                  <a:pt x="580" y="557"/>
                  <a:pt x="577" y="566"/>
                </a:cubicBezTo>
                <a:cubicBezTo>
                  <a:pt x="580" y="569"/>
                  <a:pt x="583" y="572"/>
                  <a:pt x="588" y="575"/>
                </a:cubicBezTo>
                <a:cubicBezTo>
                  <a:pt x="588" y="578"/>
                  <a:pt x="588" y="578"/>
                  <a:pt x="588" y="581"/>
                </a:cubicBezTo>
                <a:cubicBezTo>
                  <a:pt x="585" y="587"/>
                  <a:pt x="583" y="593"/>
                  <a:pt x="583" y="596"/>
                </a:cubicBezTo>
                <a:cubicBezTo>
                  <a:pt x="571" y="596"/>
                  <a:pt x="568" y="602"/>
                  <a:pt x="559" y="605"/>
                </a:cubicBezTo>
                <a:cubicBezTo>
                  <a:pt x="550" y="605"/>
                  <a:pt x="538" y="605"/>
                  <a:pt x="529" y="608"/>
                </a:cubicBezTo>
                <a:cubicBezTo>
                  <a:pt x="529" y="605"/>
                  <a:pt x="529" y="605"/>
                  <a:pt x="526" y="605"/>
                </a:cubicBezTo>
                <a:cubicBezTo>
                  <a:pt x="523" y="599"/>
                  <a:pt x="517" y="596"/>
                  <a:pt x="514" y="596"/>
                </a:cubicBezTo>
                <a:cubicBezTo>
                  <a:pt x="514" y="593"/>
                  <a:pt x="514" y="590"/>
                  <a:pt x="511" y="587"/>
                </a:cubicBezTo>
                <a:cubicBezTo>
                  <a:pt x="508" y="578"/>
                  <a:pt x="505" y="572"/>
                  <a:pt x="502" y="563"/>
                </a:cubicBezTo>
                <a:cubicBezTo>
                  <a:pt x="496" y="560"/>
                  <a:pt x="493" y="557"/>
                  <a:pt x="487" y="554"/>
                </a:cubicBezTo>
                <a:cubicBezTo>
                  <a:pt x="481" y="545"/>
                  <a:pt x="472" y="542"/>
                  <a:pt x="466" y="539"/>
                </a:cubicBezTo>
                <a:cubicBezTo>
                  <a:pt x="463" y="536"/>
                  <a:pt x="460" y="536"/>
                  <a:pt x="457" y="533"/>
                </a:cubicBezTo>
                <a:cubicBezTo>
                  <a:pt x="445" y="506"/>
                  <a:pt x="439" y="509"/>
                  <a:pt x="418" y="521"/>
                </a:cubicBezTo>
                <a:cubicBezTo>
                  <a:pt x="412" y="530"/>
                  <a:pt x="412" y="527"/>
                  <a:pt x="412" y="539"/>
                </a:cubicBezTo>
                <a:cubicBezTo>
                  <a:pt x="415" y="545"/>
                  <a:pt x="418" y="548"/>
                  <a:pt x="418" y="557"/>
                </a:cubicBezTo>
                <a:cubicBezTo>
                  <a:pt x="412" y="560"/>
                  <a:pt x="412" y="563"/>
                  <a:pt x="403" y="566"/>
                </a:cubicBezTo>
                <a:cubicBezTo>
                  <a:pt x="403" y="566"/>
                  <a:pt x="400" y="566"/>
                  <a:pt x="397" y="566"/>
                </a:cubicBezTo>
                <a:cubicBezTo>
                  <a:pt x="379" y="557"/>
                  <a:pt x="364" y="545"/>
                  <a:pt x="358" y="536"/>
                </a:cubicBezTo>
                <a:cubicBezTo>
                  <a:pt x="346" y="530"/>
                  <a:pt x="346" y="509"/>
                  <a:pt x="346" y="506"/>
                </a:cubicBezTo>
                <a:cubicBezTo>
                  <a:pt x="352" y="506"/>
                  <a:pt x="361" y="506"/>
                  <a:pt x="367" y="506"/>
                </a:cubicBezTo>
                <a:cubicBezTo>
                  <a:pt x="373" y="509"/>
                  <a:pt x="379" y="515"/>
                  <a:pt x="385" y="518"/>
                </a:cubicBezTo>
                <a:cubicBezTo>
                  <a:pt x="391" y="518"/>
                  <a:pt x="400" y="521"/>
                  <a:pt x="409" y="512"/>
                </a:cubicBezTo>
                <a:cubicBezTo>
                  <a:pt x="409" y="509"/>
                  <a:pt x="409" y="506"/>
                  <a:pt x="409" y="503"/>
                </a:cubicBezTo>
                <a:cubicBezTo>
                  <a:pt x="400" y="497"/>
                  <a:pt x="394" y="488"/>
                  <a:pt x="391" y="485"/>
                </a:cubicBezTo>
                <a:cubicBezTo>
                  <a:pt x="403" y="479"/>
                  <a:pt x="421" y="458"/>
                  <a:pt x="424" y="446"/>
                </a:cubicBezTo>
                <a:cubicBezTo>
                  <a:pt x="430" y="443"/>
                  <a:pt x="436" y="440"/>
                  <a:pt x="439" y="437"/>
                </a:cubicBezTo>
                <a:cubicBezTo>
                  <a:pt x="442" y="437"/>
                  <a:pt x="445" y="431"/>
                  <a:pt x="448" y="428"/>
                </a:cubicBezTo>
                <a:cubicBezTo>
                  <a:pt x="448" y="422"/>
                  <a:pt x="448" y="416"/>
                  <a:pt x="448" y="410"/>
                </a:cubicBezTo>
                <a:cubicBezTo>
                  <a:pt x="436" y="398"/>
                  <a:pt x="442" y="380"/>
                  <a:pt x="439" y="380"/>
                </a:cubicBezTo>
                <a:cubicBezTo>
                  <a:pt x="436" y="371"/>
                  <a:pt x="430" y="362"/>
                  <a:pt x="427" y="356"/>
                </a:cubicBezTo>
                <a:cubicBezTo>
                  <a:pt x="427" y="350"/>
                  <a:pt x="427" y="344"/>
                  <a:pt x="424" y="338"/>
                </a:cubicBezTo>
                <a:cubicBezTo>
                  <a:pt x="421" y="329"/>
                  <a:pt x="415" y="314"/>
                  <a:pt x="412" y="311"/>
                </a:cubicBezTo>
                <a:cubicBezTo>
                  <a:pt x="403" y="311"/>
                  <a:pt x="397" y="311"/>
                  <a:pt x="388" y="311"/>
                </a:cubicBezTo>
                <a:cubicBezTo>
                  <a:pt x="373" y="308"/>
                  <a:pt x="358" y="293"/>
                  <a:pt x="349" y="290"/>
                </a:cubicBezTo>
                <a:cubicBezTo>
                  <a:pt x="343" y="281"/>
                  <a:pt x="334" y="269"/>
                  <a:pt x="325" y="260"/>
                </a:cubicBezTo>
                <a:cubicBezTo>
                  <a:pt x="319" y="260"/>
                  <a:pt x="316" y="263"/>
                  <a:pt x="310" y="263"/>
                </a:cubicBezTo>
                <a:cubicBezTo>
                  <a:pt x="307" y="263"/>
                  <a:pt x="304" y="263"/>
                  <a:pt x="298" y="263"/>
                </a:cubicBezTo>
                <a:cubicBezTo>
                  <a:pt x="293" y="257"/>
                  <a:pt x="284" y="251"/>
                  <a:pt x="278" y="245"/>
                </a:cubicBezTo>
                <a:cubicBezTo>
                  <a:pt x="269" y="242"/>
                  <a:pt x="263" y="239"/>
                  <a:pt x="257" y="236"/>
                </a:cubicBezTo>
                <a:cubicBezTo>
                  <a:pt x="242" y="233"/>
                  <a:pt x="233" y="230"/>
                  <a:pt x="224" y="230"/>
                </a:cubicBezTo>
                <a:cubicBezTo>
                  <a:pt x="209" y="215"/>
                  <a:pt x="203" y="221"/>
                  <a:pt x="188" y="218"/>
                </a:cubicBezTo>
                <a:cubicBezTo>
                  <a:pt x="185" y="221"/>
                  <a:pt x="182" y="224"/>
                  <a:pt x="179" y="224"/>
                </a:cubicBezTo>
                <a:cubicBezTo>
                  <a:pt x="179" y="233"/>
                  <a:pt x="185" y="239"/>
                  <a:pt x="182" y="251"/>
                </a:cubicBezTo>
                <a:cubicBezTo>
                  <a:pt x="167" y="266"/>
                  <a:pt x="140" y="239"/>
                  <a:pt x="134" y="233"/>
                </a:cubicBezTo>
                <a:cubicBezTo>
                  <a:pt x="128" y="227"/>
                  <a:pt x="122" y="221"/>
                  <a:pt x="113" y="218"/>
                </a:cubicBezTo>
                <a:cubicBezTo>
                  <a:pt x="101" y="209"/>
                  <a:pt x="89" y="203"/>
                  <a:pt x="77" y="200"/>
                </a:cubicBezTo>
                <a:cubicBezTo>
                  <a:pt x="56" y="200"/>
                  <a:pt x="35" y="200"/>
                  <a:pt x="17" y="194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4" y="185"/>
                  <a:pt x="8" y="170"/>
                  <a:pt x="8" y="170"/>
                </a:cubicBezTo>
                <a:cubicBezTo>
                  <a:pt x="6" y="158"/>
                  <a:pt x="0" y="149"/>
                  <a:pt x="8" y="146"/>
                </a:cubicBezTo>
                <a:cubicBezTo>
                  <a:pt x="11" y="140"/>
                  <a:pt x="14" y="134"/>
                  <a:pt x="17" y="131"/>
                </a:cubicBezTo>
                <a:cubicBezTo>
                  <a:pt x="29" y="131"/>
                  <a:pt x="47" y="131"/>
                  <a:pt x="59" y="120"/>
                </a:cubicBezTo>
                <a:cubicBezTo>
                  <a:pt x="59" y="114"/>
                  <a:pt x="62" y="111"/>
                  <a:pt x="62" y="108"/>
                </a:cubicBezTo>
                <a:cubicBezTo>
                  <a:pt x="68" y="102"/>
                  <a:pt x="71" y="99"/>
                  <a:pt x="74" y="96"/>
                </a:cubicBezTo>
                <a:cubicBezTo>
                  <a:pt x="83" y="69"/>
                  <a:pt x="92" y="72"/>
                  <a:pt x="122" y="69"/>
                </a:cubicBezTo>
                <a:cubicBezTo>
                  <a:pt x="125" y="69"/>
                  <a:pt x="152" y="69"/>
                  <a:pt x="161" y="63"/>
                </a:cubicBezTo>
                <a:cubicBezTo>
                  <a:pt x="161" y="54"/>
                  <a:pt x="158" y="45"/>
                  <a:pt x="158" y="39"/>
                </a:cubicBezTo>
                <a:cubicBezTo>
                  <a:pt x="158" y="24"/>
                  <a:pt x="158" y="0"/>
                  <a:pt x="176" y="9"/>
                </a:cubicBezTo>
                <a:cubicBezTo>
                  <a:pt x="191" y="12"/>
                  <a:pt x="206" y="15"/>
                  <a:pt x="221" y="15"/>
                </a:cubicBezTo>
                <a:cubicBezTo>
                  <a:pt x="218" y="21"/>
                  <a:pt x="218" y="30"/>
                  <a:pt x="218" y="36"/>
                </a:cubicBezTo>
                <a:cubicBezTo>
                  <a:pt x="224" y="45"/>
                  <a:pt x="227" y="48"/>
                  <a:pt x="233" y="60"/>
                </a:cubicBezTo>
                <a:cubicBezTo>
                  <a:pt x="233" y="66"/>
                  <a:pt x="233" y="69"/>
                  <a:pt x="233" y="72"/>
                </a:cubicBezTo>
                <a:cubicBezTo>
                  <a:pt x="230" y="81"/>
                  <a:pt x="224" y="87"/>
                  <a:pt x="227" y="99"/>
                </a:cubicBezTo>
                <a:cubicBezTo>
                  <a:pt x="233" y="105"/>
                  <a:pt x="242" y="111"/>
                  <a:pt x="248" y="120"/>
                </a:cubicBezTo>
                <a:cubicBezTo>
                  <a:pt x="248" y="120"/>
                  <a:pt x="251" y="123"/>
                  <a:pt x="251" y="125"/>
                </a:cubicBezTo>
                <a:cubicBezTo>
                  <a:pt x="251" y="131"/>
                  <a:pt x="251" y="137"/>
                  <a:pt x="251" y="146"/>
                </a:cubicBezTo>
                <a:cubicBezTo>
                  <a:pt x="254" y="146"/>
                  <a:pt x="260" y="146"/>
                  <a:pt x="266" y="146"/>
                </a:cubicBezTo>
                <a:cubicBezTo>
                  <a:pt x="281" y="134"/>
                  <a:pt x="304" y="131"/>
                  <a:pt x="328" y="131"/>
                </a:cubicBezTo>
                <a:cubicBezTo>
                  <a:pt x="328" y="134"/>
                  <a:pt x="331" y="137"/>
                  <a:pt x="331" y="140"/>
                </a:cubicBezTo>
                <a:cubicBezTo>
                  <a:pt x="328" y="146"/>
                  <a:pt x="325" y="152"/>
                  <a:pt x="325" y="155"/>
                </a:cubicBezTo>
                <a:cubicBezTo>
                  <a:pt x="313" y="170"/>
                  <a:pt x="301" y="167"/>
                  <a:pt x="304" y="188"/>
                </a:cubicBezTo>
                <a:cubicBezTo>
                  <a:pt x="307" y="188"/>
                  <a:pt x="313" y="191"/>
                  <a:pt x="319" y="194"/>
                </a:cubicBezTo>
                <a:cubicBezTo>
                  <a:pt x="325" y="203"/>
                  <a:pt x="328" y="206"/>
                  <a:pt x="343" y="215"/>
                </a:cubicBezTo>
                <a:cubicBezTo>
                  <a:pt x="346" y="221"/>
                  <a:pt x="349" y="236"/>
                  <a:pt x="358" y="239"/>
                </a:cubicBezTo>
                <a:cubicBezTo>
                  <a:pt x="364" y="245"/>
                  <a:pt x="370" y="251"/>
                  <a:pt x="376" y="257"/>
                </a:cubicBezTo>
                <a:cubicBezTo>
                  <a:pt x="379" y="260"/>
                  <a:pt x="397" y="269"/>
                  <a:pt x="403" y="257"/>
                </a:cubicBezTo>
                <a:cubicBezTo>
                  <a:pt x="403" y="236"/>
                  <a:pt x="400" y="233"/>
                  <a:pt x="418" y="230"/>
                </a:cubicBezTo>
                <a:cubicBezTo>
                  <a:pt x="427" y="230"/>
                  <a:pt x="433" y="227"/>
                  <a:pt x="442" y="236"/>
                </a:cubicBezTo>
                <a:cubicBezTo>
                  <a:pt x="445" y="236"/>
                  <a:pt x="448" y="236"/>
                  <a:pt x="451" y="236"/>
                </a:cubicBezTo>
                <a:cubicBezTo>
                  <a:pt x="460" y="233"/>
                  <a:pt x="469" y="224"/>
                  <a:pt x="478" y="221"/>
                </a:cubicBezTo>
                <a:cubicBezTo>
                  <a:pt x="481" y="218"/>
                  <a:pt x="487" y="218"/>
                  <a:pt x="496" y="215"/>
                </a:cubicBezTo>
                <a:cubicBezTo>
                  <a:pt x="499" y="221"/>
                  <a:pt x="502" y="224"/>
                  <a:pt x="502" y="227"/>
                </a:cubicBezTo>
                <a:cubicBezTo>
                  <a:pt x="502" y="236"/>
                  <a:pt x="487" y="248"/>
                  <a:pt x="478" y="254"/>
                </a:cubicBezTo>
                <a:cubicBezTo>
                  <a:pt x="469" y="266"/>
                  <a:pt x="466" y="275"/>
                  <a:pt x="466" y="293"/>
                </a:cubicBezTo>
                <a:cubicBezTo>
                  <a:pt x="472" y="302"/>
                  <a:pt x="475" y="308"/>
                  <a:pt x="478" y="317"/>
                </a:cubicBezTo>
                <a:cubicBezTo>
                  <a:pt x="484" y="323"/>
                  <a:pt x="493" y="335"/>
                  <a:pt x="508" y="335"/>
                </a:cubicBezTo>
                <a:cubicBezTo>
                  <a:pt x="508" y="332"/>
                  <a:pt x="508" y="332"/>
                  <a:pt x="508" y="332"/>
                </a:cubicBezTo>
                <a:cubicBezTo>
                  <a:pt x="511" y="332"/>
                  <a:pt x="514" y="332"/>
                  <a:pt x="514" y="332"/>
                </a:cubicBezTo>
                <a:cubicBezTo>
                  <a:pt x="523" y="335"/>
                  <a:pt x="544" y="356"/>
                  <a:pt x="553" y="368"/>
                </a:cubicBezTo>
                <a:cubicBezTo>
                  <a:pt x="553" y="380"/>
                  <a:pt x="556" y="395"/>
                  <a:pt x="559" y="410"/>
                </a:cubicBezTo>
                <a:cubicBezTo>
                  <a:pt x="559" y="416"/>
                  <a:pt x="559" y="422"/>
                  <a:pt x="562" y="425"/>
                </a:cubicBezTo>
                <a:cubicBezTo>
                  <a:pt x="571" y="437"/>
                  <a:pt x="571" y="434"/>
                  <a:pt x="588" y="449"/>
                </a:cubicBezTo>
                <a:cubicBezTo>
                  <a:pt x="588" y="449"/>
                  <a:pt x="600" y="443"/>
                  <a:pt x="609" y="440"/>
                </a:cubicBezTo>
                <a:cubicBezTo>
                  <a:pt x="609" y="434"/>
                  <a:pt x="612" y="431"/>
                  <a:pt x="624" y="428"/>
                </a:cubicBezTo>
                <a:cubicBezTo>
                  <a:pt x="636" y="416"/>
                  <a:pt x="630" y="404"/>
                  <a:pt x="621" y="395"/>
                </a:cubicBezTo>
                <a:cubicBezTo>
                  <a:pt x="606" y="392"/>
                  <a:pt x="606" y="389"/>
                  <a:pt x="609" y="377"/>
                </a:cubicBezTo>
                <a:cubicBezTo>
                  <a:pt x="612" y="371"/>
                  <a:pt x="615" y="368"/>
                  <a:pt x="618" y="362"/>
                </a:cubicBezTo>
                <a:cubicBezTo>
                  <a:pt x="618" y="359"/>
                  <a:pt x="618" y="353"/>
                  <a:pt x="618" y="347"/>
                </a:cubicBezTo>
                <a:cubicBezTo>
                  <a:pt x="621" y="344"/>
                  <a:pt x="627" y="347"/>
                  <a:pt x="630" y="344"/>
                </a:cubicBezTo>
                <a:cubicBezTo>
                  <a:pt x="636" y="341"/>
                  <a:pt x="639" y="338"/>
                  <a:pt x="642" y="335"/>
                </a:cubicBezTo>
                <a:cubicBezTo>
                  <a:pt x="642" y="338"/>
                  <a:pt x="645" y="344"/>
                  <a:pt x="639" y="350"/>
                </a:cubicBezTo>
                <a:cubicBezTo>
                  <a:pt x="639" y="353"/>
                  <a:pt x="639" y="356"/>
                  <a:pt x="639" y="362"/>
                </a:cubicBezTo>
                <a:cubicBezTo>
                  <a:pt x="645" y="368"/>
                  <a:pt x="660" y="371"/>
                  <a:pt x="672" y="374"/>
                </a:cubicBezTo>
                <a:cubicBezTo>
                  <a:pt x="681" y="380"/>
                  <a:pt x="690" y="386"/>
                  <a:pt x="699" y="392"/>
                </a:cubicBezTo>
                <a:cubicBezTo>
                  <a:pt x="702" y="392"/>
                  <a:pt x="705" y="392"/>
                  <a:pt x="708" y="392"/>
                </a:cubicBezTo>
                <a:cubicBezTo>
                  <a:pt x="705" y="395"/>
                  <a:pt x="702" y="401"/>
                  <a:pt x="699" y="407"/>
                </a:cubicBezTo>
                <a:cubicBezTo>
                  <a:pt x="702" y="416"/>
                  <a:pt x="702" y="425"/>
                  <a:pt x="702" y="437"/>
                </a:cubicBezTo>
                <a:cubicBezTo>
                  <a:pt x="702" y="440"/>
                  <a:pt x="699" y="446"/>
                  <a:pt x="699" y="452"/>
                </a:cubicBezTo>
                <a:cubicBezTo>
                  <a:pt x="696" y="452"/>
                  <a:pt x="693" y="452"/>
                  <a:pt x="690" y="449"/>
                </a:cubicBezTo>
                <a:cubicBezTo>
                  <a:pt x="678" y="446"/>
                  <a:pt x="669" y="446"/>
                  <a:pt x="663" y="455"/>
                </a:cubicBezTo>
                <a:cubicBezTo>
                  <a:pt x="663" y="461"/>
                  <a:pt x="663" y="467"/>
                  <a:pt x="663" y="476"/>
                </a:cubicBezTo>
                <a:cubicBezTo>
                  <a:pt x="660" y="476"/>
                  <a:pt x="660" y="476"/>
                  <a:pt x="657" y="476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xmlns="" id="{AFB9C0FF-9BEE-4361-93F3-70056BF18571}"/>
              </a:ext>
            </a:extLst>
          </p:cNvPr>
          <p:cNvSpPr>
            <a:spLocks/>
          </p:cNvSpPr>
          <p:nvPr/>
        </p:nvSpPr>
        <p:spPr bwMode="auto">
          <a:xfrm>
            <a:off x="5567363" y="775494"/>
            <a:ext cx="2855913" cy="2447925"/>
          </a:xfrm>
          <a:custGeom>
            <a:avLst/>
            <a:gdLst>
              <a:gd name="T0" fmla="*/ 2147483646 w 1088"/>
              <a:gd name="T1" fmla="*/ 2147483646 h 932"/>
              <a:gd name="T2" fmla="*/ 2147483646 w 1088"/>
              <a:gd name="T3" fmla="*/ 2147483646 h 932"/>
              <a:gd name="T4" fmla="*/ 2147483646 w 1088"/>
              <a:gd name="T5" fmla="*/ 2147483646 h 932"/>
              <a:gd name="T6" fmla="*/ 2147483646 w 1088"/>
              <a:gd name="T7" fmla="*/ 2147483646 h 932"/>
              <a:gd name="T8" fmla="*/ 2147483646 w 1088"/>
              <a:gd name="T9" fmla="*/ 2147483646 h 932"/>
              <a:gd name="T10" fmla="*/ 2147483646 w 1088"/>
              <a:gd name="T11" fmla="*/ 2147483646 h 932"/>
              <a:gd name="T12" fmla="*/ 0 w 1088"/>
              <a:gd name="T13" fmla="*/ 2147483646 h 932"/>
              <a:gd name="T14" fmla="*/ 2147483646 w 1088"/>
              <a:gd name="T15" fmla="*/ 2147483646 h 932"/>
              <a:gd name="T16" fmla="*/ 2147483646 w 1088"/>
              <a:gd name="T17" fmla="*/ 2147483646 h 932"/>
              <a:gd name="T18" fmla="*/ 2147483646 w 1088"/>
              <a:gd name="T19" fmla="*/ 2147483646 h 932"/>
              <a:gd name="T20" fmla="*/ 2147483646 w 1088"/>
              <a:gd name="T21" fmla="*/ 2147483646 h 932"/>
              <a:gd name="T22" fmla="*/ 2147483646 w 1088"/>
              <a:gd name="T23" fmla="*/ 2147483646 h 932"/>
              <a:gd name="T24" fmla="*/ 2147483646 w 1088"/>
              <a:gd name="T25" fmla="*/ 2147483646 h 932"/>
              <a:gd name="T26" fmla="*/ 2147483646 w 1088"/>
              <a:gd name="T27" fmla="*/ 2147483646 h 932"/>
              <a:gd name="T28" fmla="*/ 2147483646 w 1088"/>
              <a:gd name="T29" fmla="*/ 2147483646 h 932"/>
              <a:gd name="T30" fmla="*/ 2147483646 w 1088"/>
              <a:gd name="T31" fmla="*/ 2147483646 h 932"/>
              <a:gd name="T32" fmla="*/ 2147483646 w 1088"/>
              <a:gd name="T33" fmla="*/ 2147483646 h 932"/>
              <a:gd name="T34" fmla="*/ 2147483646 w 1088"/>
              <a:gd name="T35" fmla="*/ 2147483646 h 932"/>
              <a:gd name="T36" fmla="*/ 2147483646 w 1088"/>
              <a:gd name="T37" fmla="*/ 2147483646 h 932"/>
              <a:gd name="T38" fmla="*/ 2147483646 w 1088"/>
              <a:gd name="T39" fmla="*/ 2147483646 h 932"/>
              <a:gd name="T40" fmla="*/ 2147483646 w 1088"/>
              <a:gd name="T41" fmla="*/ 2147483646 h 932"/>
              <a:gd name="T42" fmla="*/ 2147483646 w 1088"/>
              <a:gd name="T43" fmla="*/ 2147483646 h 932"/>
              <a:gd name="T44" fmla="*/ 2147483646 w 1088"/>
              <a:gd name="T45" fmla="*/ 2147483646 h 932"/>
              <a:gd name="T46" fmla="*/ 2147483646 w 1088"/>
              <a:gd name="T47" fmla="*/ 2147483646 h 932"/>
              <a:gd name="T48" fmla="*/ 2147483646 w 1088"/>
              <a:gd name="T49" fmla="*/ 2147483646 h 932"/>
              <a:gd name="T50" fmla="*/ 2147483646 w 1088"/>
              <a:gd name="T51" fmla="*/ 2147483646 h 932"/>
              <a:gd name="T52" fmla="*/ 2147483646 w 1088"/>
              <a:gd name="T53" fmla="*/ 2147483646 h 932"/>
              <a:gd name="T54" fmla="*/ 2147483646 w 1088"/>
              <a:gd name="T55" fmla="*/ 2147483646 h 932"/>
              <a:gd name="T56" fmla="*/ 2147483646 w 1088"/>
              <a:gd name="T57" fmla="*/ 2147483646 h 932"/>
              <a:gd name="T58" fmla="*/ 2147483646 w 1088"/>
              <a:gd name="T59" fmla="*/ 2147483646 h 932"/>
              <a:gd name="T60" fmla="*/ 2147483646 w 1088"/>
              <a:gd name="T61" fmla="*/ 2147483646 h 932"/>
              <a:gd name="T62" fmla="*/ 2147483646 w 1088"/>
              <a:gd name="T63" fmla="*/ 2147483646 h 932"/>
              <a:gd name="T64" fmla="*/ 2147483646 w 1088"/>
              <a:gd name="T65" fmla="*/ 2147483646 h 932"/>
              <a:gd name="T66" fmla="*/ 2147483646 w 1088"/>
              <a:gd name="T67" fmla="*/ 2147483646 h 932"/>
              <a:gd name="T68" fmla="*/ 2147483646 w 1088"/>
              <a:gd name="T69" fmla="*/ 2147483646 h 932"/>
              <a:gd name="T70" fmla="*/ 2147483646 w 1088"/>
              <a:gd name="T71" fmla="*/ 2147483646 h 932"/>
              <a:gd name="T72" fmla="*/ 2147483646 w 1088"/>
              <a:gd name="T73" fmla="*/ 2147483646 h 932"/>
              <a:gd name="T74" fmla="*/ 2147483646 w 1088"/>
              <a:gd name="T75" fmla="*/ 2147483646 h 932"/>
              <a:gd name="T76" fmla="*/ 2147483646 w 1088"/>
              <a:gd name="T77" fmla="*/ 2147483646 h 932"/>
              <a:gd name="T78" fmla="*/ 2147483646 w 1088"/>
              <a:gd name="T79" fmla="*/ 2147483646 h 932"/>
              <a:gd name="T80" fmla="*/ 2147483646 w 1088"/>
              <a:gd name="T81" fmla="*/ 2147483646 h 932"/>
              <a:gd name="T82" fmla="*/ 2147483646 w 1088"/>
              <a:gd name="T83" fmla="*/ 2147483646 h 932"/>
              <a:gd name="T84" fmla="*/ 2147483646 w 1088"/>
              <a:gd name="T85" fmla="*/ 2147483646 h 932"/>
              <a:gd name="T86" fmla="*/ 2147483646 w 1088"/>
              <a:gd name="T87" fmla="*/ 2147483646 h 932"/>
              <a:gd name="T88" fmla="*/ 2147483646 w 1088"/>
              <a:gd name="T89" fmla="*/ 2147483646 h 932"/>
              <a:gd name="T90" fmla="*/ 2147483646 w 1088"/>
              <a:gd name="T91" fmla="*/ 2147483646 h 932"/>
              <a:gd name="T92" fmla="*/ 2147483646 w 1088"/>
              <a:gd name="T93" fmla="*/ 2147483646 h 932"/>
              <a:gd name="T94" fmla="*/ 2147483646 w 1088"/>
              <a:gd name="T95" fmla="*/ 2147483646 h 932"/>
              <a:gd name="T96" fmla="*/ 2147483646 w 1088"/>
              <a:gd name="T97" fmla="*/ 2147483646 h 932"/>
              <a:gd name="T98" fmla="*/ 2147483646 w 1088"/>
              <a:gd name="T99" fmla="*/ 2147483646 h 93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88"/>
              <a:gd name="T151" fmla="*/ 0 h 932"/>
              <a:gd name="T152" fmla="*/ 1088 w 1088"/>
              <a:gd name="T153" fmla="*/ 932 h 93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88" h="932">
                <a:moveTo>
                  <a:pt x="278" y="932"/>
                </a:moveTo>
                <a:cubicBezTo>
                  <a:pt x="272" y="926"/>
                  <a:pt x="266" y="920"/>
                  <a:pt x="260" y="914"/>
                </a:cubicBezTo>
                <a:cubicBezTo>
                  <a:pt x="254" y="908"/>
                  <a:pt x="251" y="902"/>
                  <a:pt x="248" y="893"/>
                </a:cubicBezTo>
                <a:cubicBezTo>
                  <a:pt x="248" y="872"/>
                  <a:pt x="251" y="866"/>
                  <a:pt x="269" y="854"/>
                </a:cubicBezTo>
                <a:cubicBezTo>
                  <a:pt x="272" y="851"/>
                  <a:pt x="275" y="851"/>
                  <a:pt x="278" y="848"/>
                </a:cubicBezTo>
                <a:cubicBezTo>
                  <a:pt x="281" y="842"/>
                  <a:pt x="281" y="839"/>
                  <a:pt x="284" y="836"/>
                </a:cubicBezTo>
                <a:cubicBezTo>
                  <a:pt x="284" y="833"/>
                  <a:pt x="284" y="830"/>
                  <a:pt x="284" y="827"/>
                </a:cubicBezTo>
                <a:cubicBezTo>
                  <a:pt x="275" y="809"/>
                  <a:pt x="266" y="812"/>
                  <a:pt x="251" y="818"/>
                </a:cubicBezTo>
                <a:cubicBezTo>
                  <a:pt x="248" y="821"/>
                  <a:pt x="245" y="824"/>
                  <a:pt x="239" y="827"/>
                </a:cubicBezTo>
                <a:cubicBezTo>
                  <a:pt x="236" y="830"/>
                  <a:pt x="230" y="833"/>
                  <a:pt x="224" y="836"/>
                </a:cubicBezTo>
                <a:cubicBezTo>
                  <a:pt x="218" y="830"/>
                  <a:pt x="215" y="830"/>
                  <a:pt x="212" y="827"/>
                </a:cubicBezTo>
                <a:cubicBezTo>
                  <a:pt x="176" y="827"/>
                  <a:pt x="176" y="824"/>
                  <a:pt x="173" y="860"/>
                </a:cubicBezTo>
                <a:cubicBezTo>
                  <a:pt x="167" y="866"/>
                  <a:pt x="155" y="857"/>
                  <a:pt x="152" y="857"/>
                </a:cubicBezTo>
                <a:cubicBezTo>
                  <a:pt x="146" y="848"/>
                  <a:pt x="137" y="839"/>
                  <a:pt x="134" y="836"/>
                </a:cubicBezTo>
                <a:cubicBezTo>
                  <a:pt x="128" y="821"/>
                  <a:pt x="125" y="812"/>
                  <a:pt x="113" y="809"/>
                </a:cubicBezTo>
                <a:cubicBezTo>
                  <a:pt x="107" y="803"/>
                  <a:pt x="101" y="797"/>
                  <a:pt x="95" y="788"/>
                </a:cubicBezTo>
                <a:cubicBezTo>
                  <a:pt x="92" y="788"/>
                  <a:pt x="86" y="788"/>
                  <a:pt x="83" y="788"/>
                </a:cubicBezTo>
                <a:cubicBezTo>
                  <a:pt x="83" y="773"/>
                  <a:pt x="98" y="773"/>
                  <a:pt x="104" y="761"/>
                </a:cubicBezTo>
                <a:cubicBezTo>
                  <a:pt x="107" y="755"/>
                  <a:pt x="110" y="752"/>
                  <a:pt x="113" y="746"/>
                </a:cubicBezTo>
                <a:cubicBezTo>
                  <a:pt x="113" y="737"/>
                  <a:pt x="110" y="734"/>
                  <a:pt x="107" y="731"/>
                </a:cubicBezTo>
                <a:cubicBezTo>
                  <a:pt x="86" y="731"/>
                  <a:pt x="63" y="734"/>
                  <a:pt x="45" y="740"/>
                </a:cubicBezTo>
                <a:cubicBezTo>
                  <a:pt x="39" y="746"/>
                  <a:pt x="39" y="746"/>
                  <a:pt x="33" y="746"/>
                </a:cubicBezTo>
                <a:cubicBezTo>
                  <a:pt x="33" y="737"/>
                  <a:pt x="33" y="731"/>
                  <a:pt x="33" y="723"/>
                </a:cubicBezTo>
                <a:cubicBezTo>
                  <a:pt x="30" y="720"/>
                  <a:pt x="27" y="717"/>
                  <a:pt x="24" y="714"/>
                </a:cubicBezTo>
                <a:cubicBezTo>
                  <a:pt x="18" y="708"/>
                  <a:pt x="12" y="702"/>
                  <a:pt x="6" y="699"/>
                </a:cubicBezTo>
                <a:cubicBezTo>
                  <a:pt x="6" y="690"/>
                  <a:pt x="9" y="687"/>
                  <a:pt x="12" y="678"/>
                </a:cubicBezTo>
                <a:cubicBezTo>
                  <a:pt x="12" y="666"/>
                  <a:pt x="12" y="660"/>
                  <a:pt x="12" y="651"/>
                </a:cubicBezTo>
                <a:cubicBezTo>
                  <a:pt x="6" y="648"/>
                  <a:pt x="3" y="642"/>
                  <a:pt x="0" y="639"/>
                </a:cubicBezTo>
                <a:cubicBezTo>
                  <a:pt x="0" y="633"/>
                  <a:pt x="0" y="627"/>
                  <a:pt x="0" y="621"/>
                </a:cubicBezTo>
                <a:cubicBezTo>
                  <a:pt x="18" y="627"/>
                  <a:pt x="33" y="630"/>
                  <a:pt x="51" y="633"/>
                </a:cubicBezTo>
                <a:cubicBezTo>
                  <a:pt x="77" y="633"/>
                  <a:pt x="107" y="633"/>
                  <a:pt x="137" y="633"/>
                </a:cubicBezTo>
                <a:cubicBezTo>
                  <a:pt x="143" y="636"/>
                  <a:pt x="161" y="639"/>
                  <a:pt x="170" y="645"/>
                </a:cubicBezTo>
                <a:cubicBezTo>
                  <a:pt x="179" y="651"/>
                  <a:pt x="188" y="660"/>
                  <a:pt x="200" y="666"/>
                </a:cubicBezTo>
                <a:cubicBezTo>
                  <a:pt x="200" y="669"/>
                  <a:pt x="203" y="669"/>
                  <a:pt x="206" y="672"/>
                </a:cubicBezTo>
                <a:cubicBezTo>
                  <a:pt x="215" y="672"/>
                  <a:pt x="224" y="672"/>
                  <a:pt x="233" y="675"/>
                </a:cubicBezTo>
                <a:cubicBezTo>
                  <a:pt x="236" y="678"/>
                  <a:pt x="239" y="681"/>
                  <a:pt x="245" y="684"/>
                </a:cubicBezTo>
                <a:cubicBezTo>
                  <a:pt x="254" y="687"/>
                  <a:pt x="266" y="690"/>
                  <a:pt x="278" y="693"/>
                </a:cubicBezTo>
                <a:cubicBezTo>
                  <a:pt x="287" y="696"/>
                  <a:pt x="296" y="717"/>
                  <a:pt x="314" y="705"/>
                </a:cubicBezTo>
                <a:cubicBezTo>
                  <a:pt x="320" y="696"/>
                  <a:pt x="329" y="693"/>
                  <a:pt x="341" y="690"/>
                </a:cubicBezTo>
                <a:cubicBezTo>
                  <a:pt x="350" y="681"/>
                  <a:pt x="356" y="678"/>
                  <a:pt x="370" y="675"/>
                </a:cubicBezTo>
                <a:cubicBezTo>
                  <a:pt x="370" y="669"/>
                  <a:pt x="382" y="669"/>
                  <a:pt x="388" y="666"/>
                </a:cubicBezTo>
                <a:cubicBezTo>
                  <a:pt x="397" y="663"/>
                  <a:pt x="406" y="654"/>
                  <a:pt x="415" y="651"/>
                </a:cubicBezTo>
                <a:cubicBezTo>
                  <a:pt x="424" y="648"/>
                  <a:pt x="433" y="648"/>
                  <a:pt x="445" y="648"/>
                </a:cubicBezTo>
                <a:cubicBezTo>
                  <a:pt x="457" y="651"/>
                  <a:pt x="493" y="660"/>
                  <a:pt x="505" y="648"/>
                </a:cubicBezTo>
                <a:cubicBezTo>
                  <a:pt x="529" y="645"/>
                  <a:pt x="544" y="624"/>
                  <a:pt x="559" y="606"/>
                </a:cubicBezTo>
                <a:cubicBezTo>
                  <a:pt x="565" y="600"/>
                  <a:pt x="571" y="597"/>
                  <a:pt x="577" y="591"/>
                </a:cubicBezTo>
                <a:cubicBezTo>
                  <a:pt x="580" y="588"/>
                  <a:pt x="586" y="582"/>
                  <a:pt x="592" y="579"/>
                </a:cubicBezTo>
                <a:cubicBezTo>
                  <a:pt x="595" y="576"/>
                  <a:pt x="601" y="573"/>
                  <a:pt x="607" y="570"/>
                </a:cubicBezTo>
                <a:cubicBezTo>
                  <a:pt x="607" y="564"/>
                  <a:pt x="607" y="561"/>
                  <a:pt x="607" y="555"/>
                </a:cubicBezTo>
                <a:cubicBezTo>
                  <a:pt x="601" y="549"/>
                  <a:pt x="595" y="546"/>
                  <a:pt x="589" y="540"/>
                </a:cubicBezTo>
                <a:cubicBezTo>
                  <a:pt x="589" y="537"/>
                  <a:pt x="586" y="531"/>
                  <a:pt x="586" y="528"/>
                </a:cubicBezTo>
                <a:cubicBezTo>
                  <a:pt x="589" y="510"/>
                  <a:pt x="586" y="498"/>
                  <a:pt x="604" y="489"/>
                </a:cubicBezTo>
                <a:cubicBezTo>
                  <a:pt x="604" y="483"/>
                  <a:pt x="616" y="492"/>
                  <a:pt x="628" y="504"/>
                </a:cubicBezTo>
                <a:cubicBezTo>
                  <a:pt x="631" y="504"/>
                  <a:pt x="637" y="504"/>
                  <a:pt x="640" y="507"/>
                </a:cubicBezTo>
                <a:cubicBezTo>
                  <a:pt x="646" y="507"/>
                  <a:pt x="649" y="507"/>
                  <a:pt x="654" y="507"/>
                </a:cubicBezTo>
                <a:cubicBezTo>
                  <a:pt x="669" y="501"/>
                  <a:pt x="684" y="480"/>
                  <a:pt x="696" y="465"/>
                </a:cubicBezTo>
                <a:cubicBezTo>
                  <a:pt x="705" y="456"/>
                  <a:pt x="711" y="462"/>
                  <a:pt x="726" y="462"/>
                </a:cubicBezTo>
                <a:cubicBezTo>
                  <a:pt x="729" y="456"/>
                  <a:pt x="735" y="456"/>
                  <a:pt x="744" y="453"/>
                </a:cubicBezTo>
                <a:cubicBezTo>
                  <a:pt x="747" y="447"/>
                  <a:pt x="753" y="444"/>
                  <a:pt x="756" y="441"/>
                </a:cubicBezTo>
                <a:cubicBezTo>
                  <a:pt x="762" y="441"/>
                  <a:pt x="765" y="423"/>
                  <a:pt x="765" y="423"/>
                </a:cubicBezTo>
                <a:cubicBezTo>
                  <a:pt x="774" y="399"/>
                  <a:pt x="780" y="408"/>
                  <a:pt x="801" y="399"/>
                </a:cubicBezTo>
                <a:cubicBezTo>
                  <a:pt x="810" y="390"/>
                  <a:pt x="816" y="384"/>
                  <a:pt x="828" y="378"/>
                </a:cubicBezTo>
                <a:cubicBezTo>
                  <a:pt x="837" y="372"/>
                  <a:pt x="867" y="375"/>
                  <a:pt x="885" y="378"/>
                </a:cubicBezTo>
                <a:cubicBezTo>
                  <a:pt x="888" y="375"/>
                  <a:pt x="891" y="375"/>
                  <a:pt x="894" y="375"/>
                </a:cubicBezTo>
                <a:cubicBezTo>
                  <a:pt x="903" y="363"/>
                  <a:pt x="897" y="348"/>
                  <a:pt x="891" y="339"/>
                </a:cubicBezTo>
                <a:cubicBezTo>
                  <a:pt x="888" y="336"/>
                  <a:pt x="885" y="330"/>
                  <a:pt x="879" y="327"/>
                </a:cubicBezTo>
                <a:cubicBezTo>
                  <a:pt x="873" y="321"/>
                  <a:pt x="864" y="318"/>
                  <a:pt x="855" y="315"/>
                </a:cubicBezTo>
                <a:cubicBezTo>
                  <a:pt x="855" y="306"/>
                  <a:pt x="843" y="297"/>
                  <a:pt x="840" y="294"/>
                </a:cubicBezTo>
                <a:cubicBezTo>
                  <a:pt x="837" y="294"/>
                  <a:pt x="831" y="294"/>
                  <a:pt x="825" y="294"/>
                </a:cubicBezTo>
                <a:cubicBezTo>
                  <a:pt x="822" y="297"/>
                  <a:pt x="819" y="300"/>
                  <a:pt x="819" y="303"/>
                </a:cubicBezTo>
                <a:cubicBezTo>
                  <a:pt x="813" y="303"/>
                  <a:pt x="807" y="303"/>
                  <a:pt x="801" y="303"/>
                </a:cubicBezTo>
                <a:cubicBezTo>
                  <a:pt x="801" y="309"/>
                  <a:pt x="801" y="315"/>
                  <a:pt x="798" y="321"/>
                </a:cubicBezTo>
                <a:cubicBezTo>
                  <a:pt x="789" y="327"/>
                  <a:pt x="774" y="315"/>
                  <a:pt x="768" y="315"/>
                </a:cubicBezTo>
                <a:cubicBezTo>
                  <a:pt x="765" y="315"/>
                  <a:pt x="759" y="315"/>
                  <a:pt x="756" y="315"/>
                </a:cubicBezTo>
                <a:cubicBezTo>
                  <a:pt x="747" y="318"/>
                  <a:pt x="741" y="321"/>
                  <a:pt x="735" y="327"/>
                </a:cubicBezTo>
                <a:cubicBezTo>
                  <a:pt x="720" y="327"/>
                  <a:pt x="717" y="315"/>
                  <a:pt x="717" y="306"/>
                </a:cubicBezTo>
                <a:cubicBezTo>
                  <a:pt x="723" y="303"/>
                  <a:pt x="726" y="297"/>
                  <a:pt x="732" y="294"/>
                </a:cubicBezTo>
                <a:cubicBezTo>
                  <a:pt x="732" y="279"/>
                  <a:pt x="732" y="273"/>
                  <a:pt x="732" y="267"/>
                </a:cubicBezTo>
                <a:cubicBezTo>
                  <a:pt x="735" y="258"/>
                  <a:pt x="738" y="252"/>
                  <a:pt x="741" y="246"/>
                </a:cubicBezTo>
                <a:cubicBezTo>
                  <a:pt x="741" y="231"/>
                  <a:pt x="741" y="222"/>
                  <a:pt x="747" y="213"/>
                </a:cubicBezTo>
                <a:cubicBezTo>
                  <a:pt x="750" y="213"/>
                  <a:pt x="756" y="213"/>
                  <a:pt x="759" y="213"/>
                </a:cubicBezTo>
                <a:cubicBezTo>
                  <a:pt x="771" y="213"/>
                  <a:pt x="795" y="219"/>
                  <a:pt x="810" y="207"/>
                </a:cubicBezTo>
                <a:cubicBezTo>
                  <a:pt x="819" y="198"/>
                  <a:pt x="831" y="192"/>
                  <a:pt x="840" y="180"/>
                </a:cubicBezTo>
                <a:cubicBezTo>
                  <a:pt x="840" y="165"/>
                  <a:pt x="837" y="126"/>
                  <a:pt x="852" y="120"/>
                </a:cubicBezTo>
                <a:cubicBezTo>
                  <a:pt x="861" y="105"/>
                  <a:pt x="858" y="90"/>
                  <a:pt x="870" y="78"/>
                </a:cubicBezTo>
                <a:cubicBezTo>
                  <a:pt x="867" y="72"/>
                  <a:pt x="867" y="66"/>
                  <a:pt x="867" y="57"/>
                </a:cubicBezTo>
                <a:cubicBezTo>
                  <a:pt x="867" y="54"/>
                  <a:pt x="867" y="54"/>
                  <a:pt x="867" y="54"/>
                </a:cubicBezTo>
                <a:cubicBezTo>
                  <a:pt x="861" y="48"/>
                  <a:pt x="858" y="45"/>
                  <a:pt x="855" y="42"/>
                </a:cubicBezTo>
                <a:cubicBezTo>
                  <a:pt x="852" y="39"/>
                  <a:pt x="849" y="36"/>
                  <a:pt x="846" y="36"/>
                </a:cubicBezTo>
                <a:cubicBezTo>
                  <a:pt x="846" y="21"/>
                  <a:pt x="852" y="15"/>
                  <a:pt x="864" y="9"/>
                </a:cubicBezTo>
                <a:cubicBezTo>
                  <a:pt x="876" y="9"/>
                  <a:pt x="882" y="0"/>
                  <a:pt x="894" y="0"/>
                </a:cubicBezTo>
                <a:cubicBezTo>
                  <a:pt x="894" y="3"/>
                  <a:pt x="897" y="6"/>
                  <a:pt x="900" y="6"/>
                </a:cubicBezTo>
                <a:cubicBezTo>
                  <a:pt x="900" y="12"/>
                  <a:pt x="897" y="15"/>
                  <a:pt x="897" y="21"/>
                </a:cubicBezTo>
                <a:cubicBezTo>
                  <a:pt x="891" y="27"/>
                  <a:pt x="888" y="27"/>
                  <a:pt x="888" y="39"/>
                </a:cubicBezTo>
                <a:cubicBezTo>
                  <a:pt x="891" y="42"/>
                  <a:pt x="894" y="45"/>
                  <a:pt x="900" y="48"/>
                </a:cubicBezTo>
                <a:cubicBezTo>
                  <a:pt x="903" y="54"/>
                  <a:pt x="906" y="57"/>
                  <a:pt x="918" y="57"/>
                </a:cubicBezTo>
                <a:cubicBezTo>
                  <a:pt x="918" y="51"/>
                  <a:pt x="921" y="45"/>
                  <a:pt x="921" y="39"/>
                </a:cubicBezTo>
                <a:cubicBezTo>
                  <a:pt x="927" y="39"/>
                  <a:pt x="933" y="39"/>
                  <a:pt x="941" y="45"/>
                </a:cubicBezTo>
                <a:cubicBezTo>
                  <a:pt x="944" y="48"/>
                  <a:pt x="944" y="48"/>
                  <a:pt x="947" y="51"/>
                </a:cubicBezTo>
                <a:cubicBezTo>
                  <a:pt x="947" y="63"/>
                  <a:pt x="950" y="78"/>
                  <a:pt x="959" y="87"/>
                </a:cubicBezTo>
                <a:cubicBezTo>
                  <a:pt x="962" y="90"/>
                  <a:pt x="962" y="90"/>
                  <a:pt x="965" y="93"/>
                </a:cubicBezTo>
                <a:cubicBezTo>
                  <a:pt x="971" y="90"/>
                  <a:pt x="974" y="90"/>
                  <a:pt x="980" y="90"/>
                </a:cubicBezTo>
                <a:cubicBezTo>
                  <a:pt x="995" y="84"/>
                  <a:pt x="1010" y="87"/>
                  <a:pt x="1022" y="75"/>
                </a:cubicBezTo>
                <a:cubicBezTo>
                  <a:pt x="1031" y="54"/>
                  <a:pt x="1046" y="51"/>
                  <a:pt x="1058" y="72"/>
                </a:cubicBezTo>
                <a:cubicBezTo>
                  <a:pt x="1061" y="81"/>
                  <a:pt x="1064" y="90"/>
                  <a:pt x="1070" y="99"/>
                </a:cubicBezTo>
                <a:cubicBezTo>
                  <a:pt x="1070" y="108"/>
                  <a:pt x="1061" y="138"/>
                  <a:pt x="1055" y="147"/>
                </a:cubicBezTo>
                <a:cubicBezTo>
                  <a:pt x="1055" y="150"/>
                  <a:pt x="1055" y="156"/>
                  <a:pt x="1055" y="159"/>
                </a:cubicBezTo>
                <a:cubicBezTo>
                  <a:pt x="1058" y="168"/>
                  <a:pt x="1064" y="174"/>
                  <a:pt x="1067" y="183"/>
                </a:cubicBezTo>
                <a:cubicBezTo>
                  <a:pt x="1067" y="192"/>
                  <a:pt x="1052" y="213"/>
                  <a:pt x="1070" y="225"/>
                </a:cubicBezTo>
                <a:cubicBezTo>
                  <a:pt x="1073" y="231"/>
                  <a:pt x="1070" y="243"/>
                  <a:pt x="1070" y="255"/>
                </a:cubicBezTo>
                <a:cubicBezTo>
                  <a:pt x="1067" y="255"/>
                  <a:pt x="1064" y="255"/>
                  <a:pt x="1058" y="255"/>
                </a:cubicBezTo>
                <a:cubicBezTo>
                  <a:pt x="1052" y="249"/>
                  <a:pt x="1055" y="243"/>
                  <a:pt x="1055" y="237"/>
                </a:cubicBezTo>
                <a:cubicBezTo>
                  <a:pt x="1055" y="231"/>
                  <a:pt x="1055" y="231"/>
                  <a:pt x="1049" y="228"/>
                </a:cubicBezTo>
                <a:cubicBezTo>
                  <a:pt x="1028" y="228"/>
                  <a:pt x="1043" y="237"/>
                  <a:pt x="1034" y="249"/>
                </a:cubicBezTo>
                <a:cubicBezTo>
                  <a:pt x="1025" y="258"/>
                  <a:pt x="1019" y="267"/>
                  <a:pt x="1016" y="282"/>
                </a:cubicBezTo>
                <a:cubicBezTo>
                  <a:pt x="1013" y="288"/>
                  <a:pt x="1004" y="297"/>
                  <a:pt x="998" y="303"/>
                </a:cubicBezTo>
                <a:cubicBezTo>
                  <a:pt x="998" y="309"/>
                  <a:pt x="995" y="315"/>
                  <a:pt x="995" y="321"/>
                </a:cubicBezTo>
                <a:cubicBezTo>
                  <a:pt x="1001" y="324"/>
                  <a:pt x="1001" y="327"/>
                  <a:pt x="1007" y="336"/>
                </a:cubicBezTo>
                <a:cubicBezTo>
                  <a:pt x="1013" y="339"/>
                  <a:pt x="1016" y="342"/>
                  <a:pt x="1022" y="348"/>
                </a:cubicBezTo>
                <a:cubicBezTo>
                  <a:pt x="1028" y="345"/>
                  <a:pt x="1031" y="345"/>
                  <a:pt x="1037" y="345"/>
                </a:cubicBezTo>
                <a:cubicBezTo>
                  <a:pt x="1037" y="342"/>
                  <a:pt x="1040" y="336"/>
                  <a:pt x="1043" y="333"/>
                </a:cubicBezTo>
                <a:cubicBezTo>
                  <a:pt x="1043" y="336"/>
                  <a:pt x="1049" y="342"/>
                  <a:pt x="1049" y="351"/>
                </a:cubicBezTo>
                <a:cubicBezTo>
                  <a:pt x="1043" y="351"/>
                  <a:pt x="1037" y="354"/>
                  <a:pt x="1031" y="357"/>
                </a:cubicBezTo>
                <a:cubicBezTo>
                  <a:pt x="1031" y="360"/>
                  <a:pt x="1028" y="369"/>
                  <a:pt x="1037" y="375"/>
                </a:cubicBezTo>
                <a:cubicBezTo>
                  <a:pt x="1034" y="384"/>
                  <a:pt x="1025" y="393"/>
                  <a:pt x="1016" y="399"/>
                </a:cubicBezTo>
                <a:cubicBezTo>
                  <a:pt x="1013" y="399"/>
                  <a:pt x="1013" y="399"/>
                  <a:pt x="1010" y="399"/>
                </a:cubicBezTo>
                <a:cubicBezTo>
                  <a:pt x="1004" y="393"/>
                  <a:pt x="995" y="390"/>
                  <a:pt x="989" y="384"/>
                </a:cubicBezTo>
                <a:cubicBezTo>
                  <a:pt x="986" y="384"/>
                  <a:pt x="983" y="384"/>
                  <a:pt x="980" y="384"/>
                </a:cubicBezTo>
                <a:cubicBezTo>
                  <a:pt x="977" y="387"/>
                  <a:pt x="974" y="393"/>
                  <a:pt x="974" y="396"/>
                </a:cubicBezTo>
                <a:cubicBezTo>
                  <a:pt x="974" y="399"/>
                  <a:pt x="974" y="405"/>
                  <a:pt x="974" y="408"/>
                </a:cubicBezTo>
                <a:cubicBezTo>
                  <a:pt x="980" y="414"/>
                  <a:pt x="995" y="420"/>
                  <a:pt x="1004" y="435"/>
                </a:cubicBezTo>
                <a:cubicBezTo>
                  <a:pt x="1004" y="441"/>
                  <a:pt x="1004" y="447"/>
                  <a:pt x="1004" y="453"/>
                </a:cubicBezTo>
                <a:cubicBezTo>
                  <a:pt x="1010" y="462"/>
                  <a:pt x="1016" y="474"/>
                  <a:pt x="1019" y="486"/>
                </a:cubicBezTo>
                <a:cubicBezTo>
                  <a:pt x="1019" y="489"/>
                  <a:pt x="1022" y="492"/>
                  <a:pt x="1025" y="492"/>
                </a:cubicBezTo>
                <a:cubicBezTo>
                  <a:pt x="1025" y="492"/>
                  <a:pt x="1028" y="492"/>
                  <a:pt x="1031" y="492"/>
                </a:cubicBezTo>
                <a:cubicBezTo>
                  <a:pt x="1034" y="489"/>
                  <a:pt x="1037" y="483"/>
                  <a:pt x="1037" y="480"/>
                </a:cubicBezTo>
                <a:cubicBezTo>
                  <a:pt x="1043" y="474"/>
                  <a:pt x="1046" y="471"/>
                  <a:pt x="1052" y="468"/>
                </a:cubicBezTo>
                <a:cubicBezTo>
                  <a:pt x="1055" y="474"/>
                  <a:pt x="1061" y="483"/>
                  <a:pt x="1067" y="498"/>
                </a:cubicBezTo>
                <a:cubicBezTo>
                  <a:pt x="1070" y="507"/>
                  <a:pt x="1070" y="519"/>
                  <a:pt x="1085" y="525"/>
                </a:cubicBezTo>
                <a:cubicBezTo>
                  <a:pt x="1085" y="528"/>
                  <a:pt x="1088" y="528"/>
                  <a:pt x="1088" y="531"/>
                </a:cubicBezTo>
                <a:cubicBezTo>
                  <a:pt x="1085" y="537"/>
                  <a:pt x="1085" y="549"/>
                  <a:pt x="1085" y="558"/>
                </a:cubicBezTo>
                <a:cubicBezTo>
                  <a:pt x="1085" y="561"/>
                  <a:pt x="1082" y="564"/>
                  <a:pt x="1079" y="564"/>
                </a:cubicBezTo>
                <a:cubicBezTo>
                  <a:pt x="1070" y="564"/>
                  <a:pt x="1070" y="561"/>
                  <a:pt x="1067" y="558"/>
                </a:cubicBezTo>
                <a:cubicBezTo>
                  <a:pt x="1040" y="558"/>
                  <a:pt x="1037" y="561"/>
                  <a:pt x="1028" y="582"/>
                </a:cubicBezTo>
                <a:cubicBezTo>
                  <a:pt x="1025" y="582"/>
                  <a:pt x="1025" y="582"/>
                  <a:pt x="1022" y="585"/>
                </a:cubicBezTo>
                <a:cubicBezTo>
                  <a:pt x="1022" y="591"/>
                  <a:pt x="998" y="606"/>
                  <a:pt x="995" y="609"/>
                </a:cubicBezTo>
                <a:cubicBezTo>
                  <a:pt x="992" y="615"/>
                  <a:pt x="977" y="624"/>
                  <a:pt x="971" y="627"/>
                </a:cubicBezTo>
                <a:cubicBezTo>
                  <a:pt x="968" y="630"/>
                  <a:pt x="965" y="633"/>
                  <a:pt x="965" y="633"/>
                </a:cubicBezTo>
                <a:cubicBezTo>
                  <a:pt x="962" y="633"/>
                  <a:pt x="959" y="636"/>
                  <a:pt x="956" y="636"/>
                </a:cubicBezTo>
                <a:cubicBezTo>
                  <a:pt x="953" y="633"/>
                  <a:pt x="950" y="630"/>
                  <a:pt x="947" y="627"/>
                </a:cubicBezTo>
                <a:cubicBezTo>
                  <a:pt x="941" y="609"/>
                  <a:pt x="938" y="609"/>
                  <a:pt x="927" y="609"/>
                </a:cubicBezTo>
                <a:cubicBezTo>
                  <a:pt x="921" y="621"/>
                  <a:pt x="918" y="639"/>
                  <a:pt x="933" y="651"/>
                </a:cubicBezTo>
                <a:cubicBezTo>
                  <a:pt x="933" y="657"/>
                  <a:pt x="933" y="663"/>
                  <a:pt x="933" y="672"/>
                </a:cubicBezTo>
                <a:cubicBezTo>
                  <a:pt x="915" y="672"/>
                  <a:pt x="900" y="675"/>
                  <a:pt x="891" y="669"/>
                </a:cubicBezTo>
                <a:cubicBezTo>
                  <a:pt x="888" y="651"/>
                  <a:pt x="882" y="648"/>
                  <a:pt x="876" y="639"/>
                </a:cubicBezTo>
                <a:cubicBezTo>
                  <a:pt x="873" y="630"/>
                  <a:pt x="867" y="621"/>
                  <a:pt x="864" y="609"/>
                </a:cubicBezTo>
                <a:cubicBezTo>
                  <a:pt x="852" y="600"/>
                  <a:pt x="855" y="603"/>
                  <a:pt x="846" y="603"/>
                </a:cubicBezTo>
                <a:cubicBezTo>
                  <a:pt x="837" y="609"/>
                  <a:pt x="828" y="615"/>
                  <a:pt x="819" y="621"/>
                </a:cubicBezTo>
                <a:cubicBezTo>
                  <a:pt x="816" y="627"/>
                  <a:pt x="816" y="639"/>
                  <a:pt x="819" y="651"/>
                </a:cubicBezTo>
                <a:cubicBezTo>
                  <a:pt x="810" y="654"/>
                  <a:pt x="798" y="654"/>
                  <a:pt x="789" y="654"/>
                </a:cubicBezTo>
                <a:cubicBezTo>
                  <a:pt x="777" y="660"/>
                  <a:pt x="768" y="666"/>
                  <a:pt x="759" y="672"/>
                </a:cubicBezTo>
                <a:cubicBezTo>
                  <a:pt x="756" y="678"/>
                  <a:pt x="756" y="684"/>
                  <a:pt x="750" y="684"/>
                </a:cubicBezTo>
                <a:cubicBezTo>
                  <a:pt x="741" y="678"/>
                  <a:pt x="738" y="675"/>
                  <a:pt x="738" y="672"/>
                </a:cubicBezTo>
                <a:cubicBezTo>
                  <a:pt x="741" y="669"/>
                  <a:pt x="741" y="669"/>
                  <a:pt x="744" y="666"/>
                </a:cubicBezTo>
                <a:cubicBezTo>
                  <a:pt x="744" y="651"/>
                  <a:pt x="732" y="642"/>
                  <a:pt x="723" y="642"/>
                </a:cubicBezTo>
                <a:cubicBezTo>
                  <a:pt x="708" y="648"/>
                  <a:pt x="708" y="657"/>
                  <a:pt x="711" y="675"/>
                </a:cubicBezTo>
                <a:cubicBezTo>
                  <a:pt x="708" y="675"/>
                  <a:pt x="705" y="675"/>
                  <a:pt x="702" y="678"/>
                </a:cubicBezTo>
                <a:cubicBezTo>
                  <a:pt x="699" y="678"/>
                  <a:pt x="699" y="681"/>
                  <a:pt x="699" y="684"/>
                </a:cubicBezTo>
                <a:cubicBezTo>
                  <a:pt x="696" y="684"/>
                  <a:pt x="696" y="684"/>
                  <a:pt x="693" y="687"/>
                </a:cubicBezTo>
                <a:cubicBezTo>
                  <a:pt x="693" y="696"/>
                  <a:pt x="693" y="705"/>
                  <a:pt x="693" y="714"/>
                </a:cubicBezTo>
                <a:cubicBezTo>
                  <a:pt x="696" y="717"/>
                  <a:pt x="699" y="723"/>
                  <a:pt x="702" y="726"/>
                </a:cubicBezTo>
                <a:cubicBezTo>
                  <a:pt x="702" y="728"/>
                  <a:pt x="702" y="731"/>
                  <a:pt x="705" y="734"/>
                </a:cubicBezTo>
                <a:cubicBezTo>
                  <a:pt x="702" y="737"/>
                  <a:pt x="699" y="740"/>
                  <a:pt x="699" y="743"/>
                </a:cubicBezTo>
                <a:cubicBezTo>
                  <a:pt x="684" y="755"/>
                  <a:pt x="669" y="758"/>
                  <a:pt x="654" y="755"/>
                </a:cubicBezTo>
                <a:cubicBezTo>
                  <a:pt x="643" y="755"/>
                  <a:pt x="640" y="761"/>
                  <a:pt x="634" y="764"/>
                </a:cubicBezTo>
                <a:cubicBezTo>
                  <a:pt x="631" y="767"/>
                  <a:pt x="628" y="770"/>
                  <a:pt x="625" y="773"/>
                </a:cubicBezTo>
                <a:cubicBezTo>
                  <a:pt x="619" y="785"/>
                  <a:pt x="607" y="800"/>
                  <a:pt x="595" y="812"/>
                </a:cubicBezTo>
                <a:cubicBezTo>
                  <a:pt x="589" y="809"/>
                  <a:pt x="586" y="806"/>
                  <a:pt x="583" y="803"/>
                </a:cubicBezTo>
                <a:cubicBezTo>
                  <a:pt x="577" y="803"/>
                  <a:pt x="571" y="803"/>
                  <a:pt x="568" y="803"/>
                </a:cubicBezTo>
                <a:cubicBezTo>
                  <a:pt x="568" y="809"/>
                  <a:pt x="565" y="815"/>
                  <a:pt x="562" y="815"/>
                </a:cubicBezTo>
                <a:cubicBezTo>
                  <a:pt x="556" y="806"/>
                  <a:pt x="550" y="809"/>
                  <a:pt x="544" y="809"/>
                </a:cubicBezTo>
                <a:cubicBezTo>
                  <a:pt x="541" y="815"/>
                  <a:pt x="538" y="824"/>
                  <a:pt x="532" y="827"/>
                </a:cubicBezTo>
                <a:cubicBezTo>
                  <a:pt x="517" y="833"/>
                  <a:pt x="511" y="857"/>
                  <a:pt x="496" y="866"/>
                </a:cubicBezTo>
                <a:cubicBezTo>
                  <a:pt x="490" y="875"/>
                  <a:pt x="493" y="881"/>
                  <a:pt x="493" y="893"/>
                </a:cubicBezTo>
                <a:cubicBezTo>
                  <a:pt x="493" y="899"/>
                  <a:pt x="490" y="911"/>
                  <a:pt x="490" y="917"/>
                </a:cubicBezTo>
                <a:cubicBezTo>
                  <a:pt x="487" y="917"/>
                  <a:pt x="487" y="917"/>
                  <a:pt x="487" y="917"/>
                </a:cubicBezTo>
                <a:cubicBezTo>
                  <a:pt x="466" y="917"/>
                  <a:pt x="448" y="914"/>
                  <a:pt x="433" y="911"/>
                </a:cubicBezTo>
                <a:cubicBezTo>
                  <a:pt x="427" y="908"/>
                  <a:pt x="421" y="905"/>
                  <a:pt x="418" y="902"/>
                </a:cubicBezTo>
                <a:cubicBezTo>
                  <a:pt x="415" y="899"/>
                  <a:pt x="412" y="896"/>
                  <a:pt x="409" y="893"/>
                </a:cubicBezTo>
                <a:cubicBezTo>
                  <a:pt x="403" y="893"/>
                  <a:pt x="397" y="890"/>
                  <a:pt x="391" y="890"/>
                </a:cubicBezTo>
                <a:cubicBezTo>
                  <a:pt x="391" y="884"/>
                  <a:pt x="391" y="878"/>
                  <a:pt x="391" y="875"/>
                </a:cubicBezTo>
                <a:cubicBezTo>
                  <a:pt x="397" y="863"/>
                  <a:pt x="406" y="851"/>
                  <a:pt x="406" y="836"/>
                </a:cubicBezTo>
                <a:cubicBezTo>
                  <a:pt x="403" y="821"/>
                  <a:pt x="391" y="824"/>
                  <a:pt x="385" y="824"/>
                </a:cubicBezTo>
                <a:cubicBezTo>
                  <a:pt x="382" y="827"/>
                  <a:pt x="379" y="827"/>
                  <a:pt x="376" y="830"/>
                </a:cubicBezTo>
                <a:cubicBezTo>
                  <a:pt x="359" y="830"/>
                  <a:pt x="367" y="830"/>
                  <a:pt x="364" y="848"/>
                </a:cubicBezTo>
                <a:cubicBezTo>
                  <a:pt x="359" y="851"/>
                  <a:pt x="359" y="854"/>
                  <a:pt x="359" y="857"/>
                </a:cubicBezTo>
                <a:cubicBezTo>
                  <a:pt x="356" y="863"/>
                  <a:pt x="353" y="869"/>
                  <a:pt x="350" y="875"/>
                </a:cubicBezTo>
                <a:cubicBezTo>
                  <a:pt x="350" y="881"/>
                  <a:pt x="350" y="890"/>
                  <a:pt x="350" y="896"/>
                </a:cubicBezTo>
                <a:cubicBezTo>
                  <a:pt x="347" y="899"/>
                  <a:pt x="344" y="902"/>
                  <a:pt x="344" y="905"/>
                </a:cubicBezTo>
                <a:cubicBezTo>
                  <a:pt x="329" y="905"/>
                  <a:pt x="329" y="908"/>
                  <a:pt x="323" y="914"/>
                </a:cubicBezTo>
                <a:cubicBezTo>
                  <a:pt x="311" y="914"/>
                  <a:pt x="302" y="917"/>
                  <a:pt x="293" y="920"/>
                </a:cubicBezTo>
                <a:cubicBezTo>
                  <a:pt x="287" y="923"/>
                  <a:pt x="284" y="929"/>
                  <a:pt x="278" y="932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D3A589AB-466A-4674-8FC6-6CF8E60FE353}"/>
              </a:ext>
            </a:extLst>
          </p:cNvPr>
          <p:cNvSpPr>
            <a:spLocks/>
          </p:cNvSpPr>
          <p:nvPr/>
        </p:nvSpPr>
        <p:spPr bwMode="auto">
          <a:xfrm>
            <a:off x="7913688" y="704057"/>
            <a:ext cx="1460500" cy="1316037"/>
          </a:xfrm>
          <a:custGeom>
            <a:avLst/>
            <a:gdLst>
              <a:gd name="T0" fmla="*/ 2147483646 w 556"/>
              <a:gd name="T1" fmla="*/ 2147483646 h 501"/>
              <a:gd name="T2" fmla="*/ 2147483646 w 556"/>
              <a:gd name="T3" fmla="*/ 2147483646 h 501"/>
              <a:gd name="T4" fmla="*/ 2147483646 w 556"/>
              <a:gd name="T5" fmla="*/ 2147483646 h 501"/>
              <a:gd name="T6" fmla="*/ 2147483646 w 556"/>
              <a:gd name="T7" fmla="*/ 2147483646 h 501"/>
              <a:gd name="T8" fmla="*/ 2147483646 w 556"/>
              <a:gd name="T9" fmla="*/ 2147483646 h 501"/>
              <a:gd name="T10" fmla="*/ 2147483646 w 556"/>
              <a:gd name="T11" fmla="*/ 2147483646 h 501"/>
              <a:gd name="T12" fmla="*/ 2147483646 w 556"/>
              <a:gd name="T13" fmla="*/ 2147483646 h 501"/>
              <a:gd name="T14" fmla="*/ 2147483646 w 556"/>
              <a:gd name="T15" fmla="*/ 2147483646 h 501"/>
              <a:gd name="T16" fmla="*/ 2147483646 w 556"/>
              <a:gd name="T17" fmla="*/ 2147483646 h 501"/>
              <a:gd name="T18" fmla="*/ 2147483646 w 556"/>
              <a:gd name="T19" fmla="*/ 2147483646 h 501"/>
              <a:gd name="T20" fmla="*/ 2147483646 w 556"/>
              <a:gd name="T21" fmla="*/ 2147483646 h 501"/>
              <a:gd name="T22" fmla="*/ 2147483646 w 556"/>
              <a:gd name="T23" fmla="*/ 2147483646 h 501"/>
              <a:gd name="T24" fmla="*/ 2147483646 w 556"/>
              <a:gd name="T25" fmla="*/ 2147483646 h 501"/>
              <a:gd name="T26" fmla="*/ 2147483646 w 556"/>
              <a:gd name="T27" fmla="*/ 2147483646 h 501"/>
              <a:gd name="T28" fmla="*/ 2147483646 w 556"/>
              <a:gd name="T29" fmla="*/ 2147483646 h 501"/>
              <a:gd name="T30" fmla="*/ 2147483646 w 556"/>
              <a:gd name="T31" fmla="*/ 2147483646 h 501"/>
              <a:gd name="T32" fmla="*/ 2147483646 w 556"/>
              <a:gd name="T33" fmla="*/ 2147483646 h 501"/>
              <a:gd name="T34" fmla="*/ 2147483646 w 556"/>
              <a:gd name="T35" fmla="*/ 2147483646 h 501"/>
              <a:gd name="T36" fmla="*/ 2147483646 w 556"/>
              <a:gd name="T37" fmla="*/ 2147483646 h 501"/>
              <a:gd name="T38" fmla="*/ 2147483646 w 556"/>
              <a:gd name="T39" fmla="*/ 2147483646 h 501"/>
              <a:gd name="T40" fmla="*/ 2147483646 w 556"/>
              <a:gd name="T41" fmla="*/ 2147483646 h 501"/>
              <a:gd name="T42" fmla="*/ 2147483646 w 556"/>
              <a:gd name="T43" fmla="*/ 2147483646 h 501"/>
              <a:gd name="T44" fmla="*/ 0 w 556"/>
              <a:gd name="T45" fmla="*/ 2147483646 h 501"/>
              <a:gd name="T46" fmla="*/ 2147483646 w 556"/>
              <a:gd name="T47" fmla="*/ 2147483646 h 501"/>
              <a:gd name="T48" fmla="*/ 2147483646 w 556"/>
              <a:gd name="T49" fmla="*/ 2147483646 h 501"/>
              <a:gd name="T50" fmla="*/ 2147483646 w 556"/>
              <a:gd name="T51" fmla="*/ 2147483646 h 501"/>
              <a:gd name="T52" fmla="*/ 2147483646 w 556"/>
              <a:gd name="T53" fmla="*/ 2147483646 h 501"/>
              <a:gd name="T54" fmla="*/ 2147483646 w 556"/>
              <a:gd name="T55" fmla="*/ 2147483646 h 501"/>
              <a:gd name="T56" fmla="*/ 2147483646 w 556"/>
              <a:gd name="T57" fmla="*/ 2147483646 h 501"/>
              <a:gd name="T58" fmla="*/ 2147483646 w 556"/>
              <a:gd name="T59" fmla="*/ 2147483646 h 501"/>
              <a:gd name="T60" fmla="*/ 2147483646 w 556"/>
              <a:gd name="T61" fmla="*/ 2147483646 h 501"/>
              <a:gd name="T62" fmla="*/ 2147483646 w 556"/>
              <a:gd name="T63" fmla="*/ 2147483646 h 501"/>
              <a:gd name="T64" fmla="*/ 2147483646 w 556"/>
              <a:gd name="T65" fmla="*/ 2147483646 h 501"/>
              <a:gd name="T66" fmla="*/ 2147483646 w 556"/>
              <a:gd name="T67" fmla="*/ 2147483646 h 501"/>
              <a:gd name="T68" fmla="*/ 2147483646 w 556"/>
              <a:gd name="T69" fmla="*/ 2147483646 h 501"/>
              <a:gd name="T70" fmla="*/ 2147483646 w 556"/>
              <a:gd name="T71" fmla="*/ 2147483646 h 501"/>
              <a:gd name="T72" fmla="*/ 2147483646 w 556"/>
              <a:gd name="T73" fmla="*/ 2147483646 h 501"/>
              <a:gd name="T74" fmla="*/ 2147483646 w 556"/>
              <a:gd name="T75" fmla="*/ 2147483646 h 501"/>
              <a:gd name="T76" fmla="*/ 2147483646 w 556"/>
              <a:gd name="T77" fmla="*/ 2147483646 h 501"/>
              <a:gd name="T78" fmla="*/ 2147483646 w 556"/>
              <a:gd name="T79" fmla="*/ 2147483646 h 501"/>
              <a:gd name="T80" fmla="*/ 2147483646 w 556"/>
              <a:gd name="T81" fmla="*/ 2147483646 h 501"/>
              <a:gd name="T82" fmla="*/ 2147483646 w 556"/>
              <a:gd name="T83" fmla="*/ 2147483646 h 501"/>
              <a:gd name="T84" fmla="*/ 2147483646 w 556"/>
              <a:gd name="T85" fmla="*/ 2147483646 h 501"/>
              <a:gd name="T86" fmla="*/ 2147483646 w 556"/>
              <a:gd name="T87" fmla="*/ 2147483646 h 501"/>
              <a:gd name="T88" fmla="*/ 2147483646 w 556"/>
              <a:gd name="T89" fmla="*/ 2147483646 h 501"/>
              <a:gd name="T90" fmla="*/ 2147483646 w 556"/>
              <a:gd name="T91" fmla="*/ 2147483646 h 501"/>
              <a:gd name="T92" fmla="*/ 2147483646 w 556"/>
              <a:gd name="T93" fmla="*/ 2147483646 h 501"/>
              <a:gd name="T94" fmla="*/ 2147483646 w 556"/>
              <a:gd name="T95" fmla="*/ 2147483646 h 501"/>
              <a:gd name="T96" fmla="*/ 2147483646 w 556"/>
              <a:gd name="T97" fmla="*/ 2147483646 h 5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6"/>
              <a:gd name="T148" fmla="*/ 0 h 501"/>
              <a:gd name="T149" fmla="*/ 556 w 556"/>
              <a:gd name="T150" fmla="*/ 501 h 5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6" h="501">
                <a:moveTo>
                  <a:pt x="403" y="501"/>
                </a:moveTo>
                <a:cubicBezTo>
                  <a:pt x="397" y="495"/>
                  <a:pt x="391" y="489"/>
                  <a:pt x="382" y="480"/>
                </a:cubicBezTo>
                <a:cubicBezTo>
                  <a:pt x="376" y="465"/>
                  <a:pt x="370" y="456"/>
                  <a:pt x="355" y="459"/>
                </a:cubicBezTo>
                <a:cubicBezTo>
                  <a:pt x="352" y="465"/>
                  <a:pt x="349" y="471"/>
                  <a:pt x="346" y="480"/>
                </a:cubicBezTo>
                <a:cubicBezTo>
                  <a:pt x="337" y="480"/>
                  <a:pt x="329" y="459"/>
                  <a:pt x="329" y="456"/>
                </a:cubicBezTo>
                <a:cubicBezTo>
                  <a:pt x="326" y="456"/>
                  <a:pt x="323" y="453"/>
                  <a:pt x="323" y="450"/>
                </a:cubicBezTo>
                <a:cubicBezTo>
                  <a:pt x="320" y="450"/>
                  <a:pt x="317" y="450"/>
                  <a:pt x="311" y="447"/>
                </a:cubicBezTo>
                <a:cubicBezTo>
                  <a:pt x="302" y="432"/>
                  <a:pt x="296" y="432"/>
                  <a:pt x="284" y="432"/>
                </a:cubicBezTo>
                <a:cubicBezTo>
                  <a:pt x="284" y="432"/>
                  <a:pt x="284" y="435"/>
                  <a:pt x="281" y="435"/>
                </a:cubicBezTo>
                <a:cubicBezTo>
                  <a:pt x="260" y="447"/>
                  <a:pt x="266" y="426"/>
                  <a:pt x="266" y="414"/>
                </a:cubicBezTo>
                <a:cubicBezTo>
                  <a:pt x="260" y="408"/>
                  <a:pt x="257" y="408"/>
                  <a:pt x="251" y="408"/>
                </a:cubicBezTo>
                <a:cubicBezTo>
                  <a:pt x="248" y="411"/>
                  <a:pt x="245" y="417"/>
                  <a:pt x="242" y="420"/>
                </a:cubicBezTo>
                <a:cubicBezTo>
                  <a:pt x="239" y="420"/>
                  <a:pt x="239" y="420"/>
                  <a:pt x="236" y="423"/>
                </a:cubicBezTo>
                <a:cubicBezTo>
                  <a:pt x="230" y="432"/>
                  <a:pt x="209" y="435"/>
                  <a:pt x="200" y="438"/>
                </a:cubicBezTo>
                <a:cubicBezTo>
                  <a:pt x="182" y="429"/>
                  <a:pt x="176" y="423"/>
                  <a:pt x="173" y="408"/>
                </a:cubicBezTo>
                <a:cubicBezTo>
                  <a:pt x="161" y="393"/>
                  <a:pt x="164" y="399"/>
                  <a:pt x="152" y="396"/>
                </a:cubicBezTo>
                <a:cubicBezTo>
                  <a:pt x="149" y="396"/>
                  <a:pt x="149" y="396"/>
                  <a:pt x="149" y="399"/>
                </a:cubicBezTo>
                <a:cubicBezTo>
                  <a:pt x="143" y="396"/>
                  <a:pt x="143" y="390"/>
                  <a:pt x="143" y="387"/>
                </a:cubicBezTo>
                <a:cubicBezTo>
                  <a:pt x="146" y="384"/>
                  <a:pt x="152" y="387"/>
                  <a:pt x="161" y="381"/>
                </a:cubicBezTo>
                <a:cubicBezTo>
                  <a:pt x="161" y="372"/>
                  <a:pt x="158" y="366"/>
                  <a:pt x="158" y="363"/>
                </a:cubicBezTo>
                <a:cubicBezTo>
                  <a:pt x="155" y="360"/>
                  <a:pt x="155" y="357"/>
                  <a:pt x="152" y="357"/>
                </a:cubicBezTo>
                <a:cubicBezTo>
                  <a:pt x="140" y="357"/>
                  <a:pt x="143" y="357"/>
                  <a:pt x="137" y="369"/>
                </a:cubicBezTo>
                <a:cubicBezTo>
                  <a:pt x="128" y="369"/>
                  <a:pt x="122" y="360"/>
                  <a:pt x="116" y="357"/>
                </a:cubicBezTo>
                <a:cubicBezTo>
                  <a:pt x="113" y="351"/>
                  <a:pt x="113" y="351"/>
                  <a:pt x="110" y="345"/>
                </a:cubicBezTo>
                <a:cubicBezTo>
                  <a:pt x="107" y="342"/>
                  <a:pt x="107" y="336"/>
                  <a:pt x="107" y="333"/>
                </a:cubicBezTo>
                <a:cubicBezTo>
                  <a:pt x="119" y="327"/>
                  <a:pt x="122" y="318"/>
                  <a:pt x="128" y="309"/>
                </a:cubicBezTo>
                <a:cubicBezTo>
                  <a:pt x="131" y="291"/>
                  <a:pt x="143" y="285"/>
                  <a:pt x="149" y="270"/>
                </a:cubicBezTo>
                <a:cubicBezTo>
                  <a:pt x="149" y="267"/>
                  <a:pt x="149" y="264"/>
                  <a:pt x="149" y="261"/>
                </a:cubicBezTo>
                <a:cubicBezTo>
                  <a:pt x="155" y="261"/>
                  <a:pt x="155" y="264"/>
                  <a:pt x="155" y="267"/>
                </a:cubicBezTo>
                <a:cubicBezTo>
                  <a:pt x="155" y="273"/>
                  <a:pt x="152" y="282"/>
                  <a:pt x="164" y="288"/>
                </a:cubicBezTo>
                <a:cubicBezTo>
                  <a:pt x="167" y="288"/>
                  <a:pt x="176" y="291"/>
                  <a:pt x="182" y="285"/>
                </a:cubicBezTo>
                <a:cubicBezTo>
                  <a:pt x="182" y="273"/>
                  <a:pt x="182" y="255"/>
                  <a:pt x="182" y="249"/>
                </a:cubicBezTo>
                <a:cubicBezTo>
                  <a:pt x="167" y="234"/>
                  <a:pt x="173" y="228"/>
                  <a:pt x="179" y="216"/>
                </a:cubicBezTo>
                <a:cubicBezTo>
                  <a:pt x="179" y="204"/>
                  <a:pt x="173" y="189"/>
                  <a:pt x="167" y="189"/>
                </a:cubicBezTo>
                <a:cubicBezTo>
                  <a:pt x="167" y="186"/>
                  <a:pt x="167" y="180"/>
                  <a:pt x="167" y="177"/>
                </a:cubicBezTo>
                <a:cubicBezTo>
                  <a:pt x="170" y="171"/>
                  <a:pt x="170" y="168"/>
                  <a:pt x="173" y="162"/>
                </a:cubicBezTo>
                <a:cubicBezTo>
                  <a:pt x="173" y="153"/>
                  <a:pt x="176" y="147"/>
                  <a:pt x="179" y="138"/>
                </a:cubicBezTo>
                <a:cubicBezTo>
                  <a:pt x="179" y="117"/>
                  <a:pt x="170" y="87"/>
                  <a:pt x="155" y="81"/>
                </a:cubicBezTo>
                <a:cubicBezTo>
                  <a:pt x="143" y="81"/>
                  <a:pt x="137" y="81"/>
                  <a:pt x="128" y="87"/>
                </a:cubicBezTo>
                <a:cubicBezTo>
                  <a:pt x="122" y="102"/>
                  <a:pt x="122" y="105"/>
                  <a:pt x="107" y="108"/>
                </a:cubicBezTo>
                <a:cubicBezTo>
                  <a:pt x="92" y="108"/>
                  <a:pt x="83" y="111"/>
                  <a:pt x="74" y="114"/>
                </a:cubicBezTo>
                <a:cubicBezTo>
                  <a:pt x="62" y="108"/>
                  <a:pt x="65" y="99"/>
                  <a:pt x="62" y="93"/>
                </a:cubicBezTo>
                <a:cubicBezTo>
                  <a:pt x="59" y="78"/>
                  <a:pt x="56" y="72"/>
                  <a:pt x="50" y="66"/>
                </a:cubicBezTo>
                <a:cubicBezTo>
                  <a:pt x="24" y="54"/>
                  <a:pt x="21" y="57"/>
                  <a:pt x="21" y="81"/>
                </a:cubicBezTo>
                <a:cubicBezTo>
                  <a:pt x="12" y="75"/>
                  <a:pt x="6" y="69"/>
                  <a:pt x="0" y="63"/>
                </a:cubicBezTo>
                <a:cubicBezTo>
                  <a:pt x="0" y="63"/>
                  <a:pt x="0" y="63"/>
                  <a:pt x="0" y="60"/>
                </a:cubicBezTo>
                <a:cubicBezTo>
                  <a:pt x="3" y="57"/>
                  <a:pt x="6" y="54"/>
                  <a:pt x="9" y="51"/>
                </a:cubicBezTo>
                <a:cubicBezTo>
                  <a:pt x="9" y="45"/>
                  <a:pt x="9" y="36"/>
                  <a:pt x="12" y="33"/>
                </a:cubicBezTo>
                <a:cubicBezTo>
                  <a:pt x="9" y="30"/>
                  <a:pt x="6" y="27"/>
                  <a:pt x="3" y="24"/>
                </a:cubicBezTo>
                <a:cubicBezTo>
                  <a:pt x="15" y="18"/>
                  <a:pt x="24" y="12"/>
                  <a:pt x="36" y="9"/>
                </a:cubicBezTo>
                <a:cubicBezTo>
                  <a:pt x="47" y="3"/>
                  <a:pt x="53" y="0"/>
                  <a:pt x="71" y="3"/>
                </a:cubicBezTo>
                <a:cubicBezTo>
                  <a:pt x="77" y="9"/>
                  <a:pt x="86" y="12"/>
                  <a:pt x="101" y="12"/>
                </a:cubicBezTo>
                <a:cubicBezTo>
                  <a:pt x="116" y="9"/>
                  <a:pt x="122" y="9"/>
                  <a:pt x="140" y="15"/>
                </a:cubicBezTo>
                <a:cubicBezTo>
                  <a:pt x="152" y="30"/>
                  <a:pt x="167" y="51"/>
                  <a:pt x="185" y="72"/>
                </a:cubicBezTo>
                <a:cubicBezTo>
                  <a:pt x="188" y="78"/>
                  <a:pt x="191" y="87"/>
                  <a:pt x="194" y="96"/>
                </a:cubicBezTo>
                <a:cubicBezTo>
                  <a:pt x="203" y="102"/>
                  <a:pt x="209" y="108"/>
                  <a:pt x="215" y="114"/>
                </a:cubicBezTo>
                <a:cubicBezTo>
                  <a:pt x="224" y="123"/>
                  <a:pt x="227" y="126"/>
                  <a:pt x="227" y="141"/>
                </a:cubicBezTo>
                <a:cubicBezTo>
                  <a:pt x="230" y="144"/>
                  <a:pt x="236" y="150"/>
                  <a:pt x="245" y="156"/>
                </a:cubicBezTo>
                <a:cubicBezTo>
                  <a:pt x="245" y="156"/>
                  <a:pt x="245" y="159"/>
                  <a:pt x="248" y="159"/>
                </a:cubicBezTo>
                <a:cubicBezTo>
                  <a:pt x="248" y="165"/>
                  <a:pt x="248" y="168"/>
                  <a:pt x="251" y="180"/>
                </a:cubicBezTo>
                <a:cubicBezTo>
                  <a:pt x="254" y="183"/>
                  <a:pt x="272" y="183"/>
                  <a:pt x="284" y="180"/>
                </a:cubicBezTo>
                <a:cubicBezTo>
                  <a:pt x="290" y="180"/>
                  <a:pt x="293" y="177"/>
                  <a:pt x="305" y="186"/>
                </a:cubicBezTo>
                <a:cubicBezTo>
                  <a:pt x="308" y="186"/>
                  <a:pt x="314" y="186"/>
                  <a:pt x="317" y="186"/>
                </a:cubicBezTo>
                <a:cubicBezTo>
                  <a:pt x="320" y="183"/>
                  <a:pt x="320" y="183"/>
                  <a:pt x="329" y="183"/>
                </a:cubicBezTo>
                <a:cubicBezTo>
                  <a:pt x="337" y="189"/>
                  <a:pt x="343" y="195"/>
                  <a:pt x="349" y="201"/>
                </a:cubicBezTo>
                <a:cubicBezTo>
                  <a:pt x="355" y="201"/>
                  <a:pt x="367" y="198"/>
                  <a:pt x="373" y="207"/>
                </a:cubicBezTo>
                <a:cubicBezTo>
                  <a:pt x="376" y="213"/>
                  <a:pt x="379" y="219"/>
                  <a:pt x="382" y="225"/>
                </a:cubicBezTo>
                <a:cubicBezTo>
                  <a:pt x="385" y="237"/>
                  <a:pt x="397" y="270"/>
                  <a:pt x="421" y="255"/>
                </a:cubicBezTo>
                <a:cubicBezTo>
                  <a:pt x="430" y="255"/>
                  <a:pt x="442" y="249"/>
                  <a:pt x="454" y="246"/>
                </a:cubicBezTo>
                <a:cubicBezTo>
                  <a:pt x="457" y="243"/>
                  <a:pt x="457" y="243"/>
                  <a:pt x="460" y="240"/>
                </a:cubicBezTo>
                <a:cubicBezTo>
                  <a:pt x="472" y="222"/>
                  <a:pt x="478" y="216"/>
                  <a:pt x="493" y="204"/>
                </a:cubicBezTo>
                <a:cubicBezTo>
                  <a:pt x="496" y="201"/>
                  <a:pt x="502" y="195"/>
                  <a:pt x="505" y="192"/>
                </a:cubicBezTo>
                <a:cubicBezTo>
                  <a:pt x="514" y="183"/>
                  <a:pt x="520" y="177"/>
                  <a:pt x="529" y="171"/>
                </a:cubicBezTo>
                <a:cubicBezTo>
                  <a:pt x="541" y="171"/>
                  <a:pt x="544" y="171"/>
                  <a:pt x="538" y="186"/>
                </a:cubicBezTo>
                <a:cubicBezTo>
                  <a:pt x="538" y="195"/>
                  <a:pt x="538" y="201"/>
                  <a:pt x="538" y="210"/>
                </a:cubicBezTo>
                <a:cubicBezTo>
                  <a:pt x="544" y="213"/>
                  <a:pt x="553" y="219"/>
                  <a:pt x="556" y="231"/>
                </a:cubicBezTo>
                <a:cubicBezTo>
                  <a:pt x="553" y="237"/>
                  <a:pt x="553" y="243"/>
                  <a:pt x="553" y="252"/>
                </a:cubicBezTo>
                <a:cubicBezTo>
                  <a:pt x="550" y="255"/>
                  <a:pt x="550" y="261"/>
                  <a:pt x="547" y="264"/>
                </a:cubicBezTo>
                <a:cubicBezTo>
                  <a:pt x="541" y="270"/>
                  <a:pt x="544" y="282"/>
                  <a:pt x="547" y="294"/>
                </a:cubicBezTo>
                <a:cubicBezTo>
                  <a:pt x="544" y="306"/>
                  <a:pt x="544" y="315"/>
                  <a:pt x="544" y="327"/>
                </a:cubicBezTo>
                <a:cubicBezTo>
                  <a:pt x="544" y="333"/>
                  <a:pt x="541" y="342"/>
                  <a:pt x="541" y="348"/>
                </a:cubicBezTo>
                <a:cubicBezTo>
                  <a:pt x="541" y="354"/>
                  <a:pt x="541" y="363"/>
                  <a:pt x="541" y="369"/>
                </a:cubicBezTo>
                <a:cubicBezTo>
                  <a:pt x="538" y="372"/>
                  <a:pt x="535" y="375"/>
                  <a:pt x="532" y="378"/>
                </a:cubicBezTo>
                <a:cubicBezTo>
                  <a:pt x="526" y="378"/>
                  <a:pt x="523" y="378"/>
                  <a:pt x="520" y="378"/>
                </a:cubicBezTo>
                <a:cubicBezTo>
                  <a:pt x="505" y="375"/>
                  <a:pt x="502" y="375"/>
                  <a:pt x="493" y="375"/>
                </a:cubicBezTo>
                <a:cubicBezTo>
                  <a:pt x="487" y="378"/>
                  <a:pt x="487" y="384"/>
                  <a:pt x="484" y="387"/>
                </a:cubicBezTo>
                <a:cubicBezTo>
                  <a:pt x="469" y="393"/>
                  <a:pt x="466" y="396"/>
                  <a:pt x="469" y="411"/>
                </a:cubicBezTo>
                <a:cubicBezTo>
                  <a:pt x="472" y="417"/>
                  <a:pt x="475" y="420"/>
                  <a:pt x="478" y="426"/>
                </a:cubicBezTo>
                <a:cubicBezTo>
                  <a:pt x="478" y="438"/>
                  <a:pt x="487" y="453"/>
                  <a:pt x="496" y="471"/>
                </a:cubicBezTo>
                <a:cubicBezTo>
                  <a:pt x="496" y="477"/>
                  <a:pt x="499" y="483"/>
                  <a:pt x="499" y="492"/>
                </a:cubicBezTo>
                <a:cubicBezTo>
                  <a:pt x="481" y="492"/>
                  <a:pt x="472" y="477"/>
                  <a:pt x="466" y="474"/>
                </a:cubicBezTo>
                <a:cubicBezTo>
                  <a:pt x="466" y="462"/>
                  <a:pt x="454" y="459"/>
                  <a:pt x="451" y="462"/>
                </a:cubicBezTo>
                <a:cubicBezTo>
                  <a:pt x="451" y="465"/>
                  <a:pt x="451" y="465"/>
                  <a:pt x="451" y="468"/>
                </a:cubicBezTo>
                <a:cubicBezTo>
                  <a:pt x="439" y="468"/>
                  <a:pt x="430" y="474"/>
                  <a:pt x="421" y="480"/>
                </a:cubicBezTo>
                <a:cubicBezTo>
                  <a:pt x="421" y="483"/>
                  <a:pt x="421" y="486"/>
                  <a:pt x="421" y="489"/>
                </a:cubicBezTo>
                <a:cubicBezTo>
                  <a:pt x="421" y="489"/>
                  <a:pt x="421" y="489"/>
                  <a:pt x="424" y="489"/>
                </a:cubicBezTo>
                <a:cubicBezTo>
                  <a:pt x="418" y="492"/>
                  <a:pt x="415" y="495"/>
                  <a:pt x="412" y="498"/>
                </a:cubicBezTo>
                <a:cubicBezTo>
                  <a:pt x="409" y="498"/>
                  <a:pt x="406" y="501"/>
                  <a:pt x="403" y="501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xmlns="" id="{46EEE216-0374-4C79-984C-E555F8D9FDAC}"/>
              </a:ext>
            </a:extLst>
          </p:cNvPr>
          <p:cNvSpPr>
            <a:spLocks/>
          </p:cNvSpPr>
          <p:nvPr/>
        </p:nvSpPr>
        <p:spPr bwMode="auto">
          <a:xfrm>
            <a:off x="8124826" y="1743869"/>
            <a:ext cx="1116012" cy="717550"/>
          </a:xfrm>
          <a:custGeom>
            <a:avLst/>
            <a:gdLst>
              <a:gd name="T0" fmla="*/ 2147483646 w 425"/>
              <a:gd name="T1" fmla="*/ 2147483646 h 273"/>
              <a:gd name="T2" fmla="*/ 2147483646 w 425"/>
              <a:gd name="T3" fmla="*/ 2147483646 h 273"/>
              <a:gd name="T4" fmla="*/ 2147483646 w 425"/>
              <a:gd name="T5" fmla="*/ 2147483646 h 273"/>
              <a:gd name="T6" fmla="*/ 2147483646 w 425"/>
              <a:gd name="T7" fmla="*/ 2147483646 h 273"/>
              <a:gd name="T8" fmla="*/ 2147483646 w 425"/>
              <a:gd name="T9" fmla="*/ 2147483646 h 273"/>
              <a:gd name="T10" fmla="*/ 2147483646 w 425"/>
              <a:gd name="T11" fmla="*/ 2147483646 h 273"/>
              <a:gd name="T12" fmla="*/ 2147483646 w 425"/>
              <a:gd name="T13" fmla="*/ 2147483646 h 273"/>
              <a:gd name="T14" fmla="*/ 2147483646 w 425"/>
              <a:gd name="T15" fmla="*/ 2147483646 h 273"/>
              <a:gd name="T16" fmla="*/ 2147483646 w 425"/>
              <a:gd name="T17" fmla="*/ 2147483646 h 273"/>
              <a:gd name="T18" fmla="*/ 2147483646 w 425"/>
              <a:gd name="T19" fmla="*/ 2147483646 h 273"/>
              <a:gd name="T20" fmla="*/ 2147483646 w 425"/>
              <a:gd name="T21" fmla="*/ 2147483646 h 273"/>
              <a:gd name="T22" fmla="*/ 2147483646 w 425"/>
              <a:gd name="T23" fmla="*/ 2147483646 h 273"/>
              <a:gd name="T24" fmla="*/ 2147483646 w 425"/>
              <a:gd name="T25" fmla="*/ 2147483646 h 273"/>
              <a:gd name="T26" fmla="*/ 2147483646 w 425"/>
              <a:gd name="T27" fmla="*/ 2147483646 h 273"/>
              <a:gd name="T28" fmla="*/ 2147483646 w 425"/>
              <a:gd name="T29" fmla="*/ 2147483646 h 273"/>
              <a:gd name="T30" fmla="*/ 2147483646 w 425"/>
              <a:gd name="T31" fmla="*/ 2147483646 h 273"/>
              <a:gd name="T32" fmla="*/ 2147483646 w 425"/>
              <a:gd name="T33" fmla="*/ 2147483646 h 273"/>
              <a:gd name="T34" fmla="*/ 2147483646 w 425"/>
              <a:gd name="T35" fmla="*/ 2147483646 h 273"/>
              <a:gd name="T36" fmla="*/ 2147483646 w 425"/>
              <a:gd name="T37" fmla="*/ 2147483646 h 273"/>
              <a:gd name="T38" fmla="*/ 2147483646 w 425"/>
              <a:gd name="T39" fmla="*/ 2147483646 h 273"/>
              <a:gd name="T40" fmla="*/ 2147483646 w 425"/>
              <a:gd name="T41" fmla="*/ 2147483646 h 273"/>
              <a:gd name="T42" fmla="*/ 2147483646 w 425"/>
              <a:gd name="T43" fmla="*/ 2147483646 h 273"/>
              <a:gd name="T44" fmla="*/ 2147483646 w 425"/>
              <a:gd name="T45" fmla="*/ 2147483646 h 273"/>
              <a:gd name="T46" fmla="*/ 2147483646 w 425"/>
              <a:gd name="T47" fmla="*/ 2147483646 h 273"/>
              <a:gd name="T48" fmla="*/ 2147483646 w 425"/>
              <a:gd name="T49" fmla="*/ 2147483646 h 273"/>
              <a:gd name="T50" fmla="*/ 2147483646 w 425"/>
              <a:gd name="T51" fmla="*/ 2147483646 h 273"/>
              <a:gd name="T52" fmla="*/ 2147483646 w 425"/>
              <a:gd name="T53" fmla="*/ 2147483646 h 273"/>
              <a:gd name="T54" fmla="*/ 2147483646 w 425"/>
              <a:gd name="T55" fmla="*/ 2147483646 h 273"/>
              <a:gd name="T56" fmla="*/ 2147483646 w 425"/>
              <a:gd name="T57" fmla="*/ 2147483646 h 273"/>
              <a:gd name="T58" fmla="*/ 2147483646 w 425"/>
              <a:gd name="T59" fmla="*/ 2147483646 h 273"/>
              <a:gd name="T60" fmla="*/ 2147483646 w 425"/>
              <a:gd name="T61" fmla="*/ 2147483646 h 273"/>
              <a:gd name="T62" fmla="*/ 2147483646 w 425"/>
              <a:gd name="T63" fmla="*/ 2147483646 h 273"/>
              <a:gd name="T64" fmla="*/ 2147483646 w 425"/>
              <a:gd name="T65" fmla="*/ 2147483646 h 273"/>
              <a:gd name="T66" fmla="*/ 2147483646 w 425"/>
              <a:gd name="T67" fmla="*/ 2147483646 h 273"/>
              <a:gd name="T68" fmla="*/ 2147483646 w 425"/>
              <a:gd name="T69" fmla="*/ 2147483646 h 2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5"/>
              <a:gd name="T106" fmla="*/ 0 h 273"/>
              <a:gd name="T107" fmla="*/ 425 w 425"/>
              <a:gd name="T108" fmla="*/ 273 h 2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5" h="273">
                <a:moveTo>
                  <a:pt x="237" y="273"/>
                </a:moveTo>
                <a:cubicBezTo>
                  <a:pt x="231" y="264"/>
                  <a:pt x="216" y="255"/>
                  <a:pt x="210" y="252"/>
                </a:cubicBezTo>
                <a:cubicBezTo>
                  <a:pt x="210" y="249"/>
                  <a:pt x="207" y="249"/>
                  <a:pt x="207" y="246"/>
                </a:cubicBezTo>
                <a:cubicBezTo>
                  <a:pt x="207" y="234"/>
                  <a:pt x="210" y="228"/>
                  <a:pt x="204" y="219"/>
                </a:cubicBezTo>
                <a:cubicBezTo>
                  <a:pt x="195" y="210"/>
                  <a:pt x="195" y="210"/>
                  <a:pt x="192" y="204"/>
                </a:cubicBezTo>
                <a:cubicBezTo>
                  <a:pt x="189" y="198"/>
                  <a:pt x="183" y="195"/>
                  <a:pt x="180" y="189"/>
                </a:cubicBezTo>
                <a:cubicBezTo>
                  <a:pt x="177" y="189"/>
                  <a:pt x="177" y="189"/>
                  <a:pt x="177" y="189"/>
                </a:cubicBezTo>
                <a:cubicBezTo>
                  <a:pt x="177" y="183"/>
                  <a:pt x="177" y="174"/>
                  <a:pt x="177" y="168"/>
                </a:cubicBezTo>
                <a:cubicBezTo>
                  <a:pt x="171" y="162"/>
                  <a:pt x="168" y="162"/>
                  <a:pt x="165" y="162"/>
                </a:cubicBezTo>
                <a:cubicBezTo>
                  <a:pt x="159" y="168"/>
                  <a:pt x="159" y="171"/>
                  <a:pt x="156" y="180"/>
                </a:cubicBezTo>
                <a:cubicBezTo>
                  <a:pt x="156" y="177"/>
                  <a:pt x="153" y="177"/>
                  <a:pt x="153" y="177"/>
                </a:cubicBezTo>
                <a:cubicBezTo>
                  <a:pt x="144" y="171"/>
                  <a:pt x="135" y="159"/>
                  <a:pt x="129" y="156"/>
                </a:cubicBezTo>
                <a:cubicBezTo>
                  <a:pt x="102" y="153"/>
                  <a:pt x="102" y="144"/>
                  <a:pt x="99" y="126"/>
                </a:cubicBezTo>
                <a:cubicBezTo>
                  <a:pt x="93" y="114"/>
                  <a:pt x="87" y="105"/>
                  <a:pt x="84" y="99"/>
                </a:cubicBezTo>
                <a:cubicBezTo>
                  <a:pt x="84" y="96"/>
                  <a:pt x="81" y="96"/>
                  <a:pt x="81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2" y="96"/>
                  <a:pt x="66" y="102"/>
                  <a:pt x="63" y="105"/>
                </a:cubicBezTo>
                <a:cubicBezTo>
                  <a:pt x="60" y="108"/>
                  <a:pt x="57" y="114"/>
                  <a:pt x="54" y="120"/>
                </a:cubicBezTo>
                <a:cubicBezTo>
                  <a:pt x="42" y="111"/>
                  <a:pt x="45" y="99"/>
                  <a:pt x="42" y="93"/>
                </a:cubicBezTo>
                <a:cubicBezTo>
                  <a:pt x="39" y="90"/>
                  <a:pt x="36" y="84"/>
                  <a:pt x="36" y="81"/>
                </a:cubicBezTo>
                <a:cubicBezTo>
                  <a:pt x="36" y="75"/>
                  <a:pt x="36" y="69"/>
                  <a:pt x="36" y="63"/>
                </a:cubicBezTo>
                <a:cubicBezTo>
                  <a:pt x="27" y="51"/>
                  <a:pt x="18" y="45"/>
                  <a:pt x="12" y="39"/>
                </a:cubicBezTo>
                <a:cubicBezTo>
                  <a:pt x="0" y="39"/>
                  <a:pt x="9" y="24"/>
                  <a:pt x="9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21" y="27"/>
                  <a:pt x="30" y="36"/>
                  <a:pt x="45" y="36"/>
                </a:cubicBezTo>
                <a:cubicBezTo>
                  <a:pt x="51" y="30"/>
                  <a:pt x="57" y="21"/>
                  <a:pt x="63" y="18"/>
                </a:cubicBezTo>
                <a:cubicBezTo>
                  <a:pt x="72" y="6"/>
                  <a:pt x="78" y="0"/>
                  <a:pt x="87" y="15"/>
                </a:cubicBezTo>
                <a:cubicBezTo>
                  <a:pt x="90" y="30"/>
                  <a:pt x="105" y="42"/>
                  <a:pt x="123" y="48"/>
                </a:cubicBezTo>
                <a:cubicBezTo>
                  <a:pt x="132" y="45"/>
                  <a:pt x="144" y="42"/>
                  <a:pt x="153" y="39"/>
                </a:cubicBezTo>
                <a:cubicBezTo>
                  <a:pt x="159" y="30"/>
                  <a:pt x="168" y="24"/>
                  <a:pt x="177" y="18"/>
                </a:cubicBezTo>
                <a:cubicBezTo>
                  <a:pt x="177" y="18"/>
                  <a:pt x="177" y="18"/>
                  <a:pt x="180" y="21"/>
                </a:cubicBezTo>
                <a:cubicBezTo>
                  <a:pt x="180" y="30"/>
                  <a:pt x="174" y="48"/>
                  <a:pt x="195" y="48"/>
                </a:cubicBezTo>
                <a:cubicBezTo>
                  <a:pt x="198" y="48"/>
                  <a:pt x="201" y="45"/>
                  <a:pt x="204" y="45"/>
                </a:cubicBezTo>
                <a:cubicBezTo>
                  <a:pt x="213" y="36"/>
                  <a:pt x="219" y="48"/>
                  <a:pt x="228" y="57"/>
                </a:cubicBezTo>
                <a:cubicBezTo>
                  <a:pt x="231" y="57"/>
                  <a:pt x="237" y="57"/>
                  <a:pt x="240" y="60"/>
                </a:cubicBezTo>
                <a:cubicBezTo>
                  <a:pt x="243" y="66"/>
                  <a:pt x="251" y="81"/>
                  <a:pt x="263" y="90"/>
                </a:cubicBezTo>
                <a:cubicBezTo>
                  <a:pt x="263" y="90"/>
                  <a:pt x="266" y="90"/>
                  <a:pt x="269" y="90"/>
                </a:cubicBezTo>
                <a:cubicBezTo>
                  <a:pt x="275" y="81"/>
                  <a:pt x="278" y="75"/>
                  <a:pt x="278" y="66"/>
                </a:cubicBezTo>
                <a:cubicBezTo>
                  <a:pt x="281" y="66"/>
                  <a:pt x="284" y="69"/>
                  <a:pt x="287" y="69"/>
                </a:cubicBezTo>
                <a:cubicBezTo>
                  <a:pt x="290" y="78"/>
                  <a:pt x="296" y="87"/>
                  <a:pt x="308" y="96"/>
                </a:cubicBezTo>
                <a:cubicBezTo>
                  <a:pt x="308" y="96"/>
                  <a:pt x="308" y="96"/>
                  <a:pt x="308" y="96"/>
                </a:cubicBezTo>
                <a:cubicBezTo>
                  <a:pt x="311" y="102"/>
                  <a:pt x="317" y="105"/>
                  <a:pt x="320" y="108"/>
                </a:cubicBezTo>
                <a:cubicBezTo>
                  <a:pt x="326" y="108"/>
                  <a:pt x="332" y="108"/>
                  <a:pt x="335" y="108"/>
                </a:cubicBezTo>
                <a:cubicBezTo>
                  <a:pt x="338" y="105"/>
                  <a:pt x="341" y="102"/>
                  <a:pt x="344" y="99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3"/>
                  <a:pt x="350" y="93"/>
                  <a:pt x="350" y="90"/>
                </a:cubicBezTo>
                <a:cubicBezTo>
                  <a:pt x="347" y="90"/>
                  <a:pt x="347" y="90"/>
                  <a:pt x="347" y="90"/>
                </a:cubicBezTo>
                <a:cubicBezTo>
                  <a:pt x="347" y="84"/>
                  <a:pt x="359" y="81"/>
                  <a:pt x="365" y="78"/>
                </a:cubicBezTo>
                <a:cubicBezTo>
                  <a:pt x="368" y="78"/>
                  <a:pt x="371" y="75"/>
                  <a:pt x="371" y="75"/>
                </a:cubicBezTo>
                <a:cubicBezTo>
                  <a:pt x="374" y="75"/>
                  <a:pt x="374" y="72"/>
                  <a:pt x="374" y="72"/>
                </a:cubicBezTo>
                <a:cubicBezTo>
                  <a:pt x="380" y="72"/>
                  <a:pt x="377" y="81"/>
                  <a:pt x="389" y="87"/>
                </a:cubicBezTo>
                <a:cubicBezTo>
                  <a:pt x="395" y="90"/>
                  <a:pt x="401" y="96"/>
                  <a:pt x="407" y="99"/>
                </a:cubicBezTo>
                <a:cubicBezTo>
                  <a:pt x="413" y="99"/>
                  <a:pt x="419" y="102"/>
                  <a:pt x="422" y="102"/>
                </a:cubicBezTo>
                <a:cubicBezTo>
                  <a:pt x="422" y="108"/>
                  <a:pt x="425" y="123"/>
                  <a:pt x="419" y="129"/>
                </a:cubicBezTo>
                <a:cubicBezTo>
                  <a:pt x="416" y="132"/>
                  <a:pt x="416" y="138"/>
                  <a:pt x="413" y="141"/>
                </a:cubicBezTo>
                <a:cubicBezTo>
                  <a:pt x="413" y="147"/>
                  <a:pt x="410" y="153"/>
                  <a:pt x="410" y="159"/>
                </a:cubicBezTo>
                <a:cubicBezTo>
                  <a:pt x="407" y="159"/>
                  <a:pt x="407" y="159"/>
                  <a:pt x="404" y="159"/>
                </a:cubicBezTo>
                <a:cubicBezTo>
                  <a:pt x="404" y="150"/>
                  <a:pt x="392" y="156"/>
                  <a:pt x="392" y="156"/>
                </a:cubicBezTo>
                <a:cubicBezTo>
                  <a:pt x="389" y="156"/>
                  <a:pt x="389" y="156"/>
                  <a:pt x="389" y="156"/>
                </a:cubicBezTo>
                <a:cubicBezTo>
                  <a:pt x="389" y="147"/>
                  <a:pt x="389" y="141"/>
                  <a:pt x="389" y="135"/>
                </a:cubicBezTo>
                <a:cubicBezTo>
                  <a:pt x="380" y="120"/>
                  <a:pt x="371" y="126"/>
                  <a:pt x="365" y="138"/>
                </a:cubicBezTo>
                <a:cubicBezTo>
                  <a:pt x="362" y="150"/>
                  <a:pt x="353" y="162"/>
                  <a:pt x="350" y="174"/>
                </a:cubicBezTo>
                <a:cubicBezTo>
                  <a:pt x="347" y="177"/>
                  <a:pt x="347" y="180"/>
                  <a:pt x="344" y="183"/>
                </a:cubicBezTo>
                <a:cubicBezTo>
                  <a:pt x="323" y="198"/>
                  <a:pt x="311" y="177"/>
                  <a:pt x="314" y="210"/>
                </a:cubicBezTo>
                <a:cubicBezTo>
                  <a:pt x="317" y="213"/>
                  <a:pt x="323" y="219"/>
                  <a:pt x="326" y="222"/>
                </a:cubicBezTo>
                <a:cubicBezTo>
                  <a:pt x="326" y="225"/>
                  <a:pt x="320" y="231"/>
                  <a:pt x="320" y="231"/>
                </a:cubicBezTo>
                <a:cubicBezTo>
                  <a:pt x="308" y="234"/>
                  <a:pt x="287" y="231"/>
                  <a:pt x="281" y="231"/>
                </a:cubicBezTo>
                <a:cubicBezTo>
                  <a:pt x="269" y="219"/>
                  <a:pt x="263" y="225"/>
                  <a:pt x="257" y="234"/>
                </a:cubicBezTo>
                <a:cubicBezTo>
                  <a:pt x="251" y="243"/>
                  <a:pt x="249" y="255"/>
                  <a:pt x="246" y="264"/>
                </a:cubicBezTo>
                <a:cubicBezTo>
                  <a:pt x="243" y="267"/>
                  <a:pt x="243" y="270"/>
                  <a:pt x="243" y="270"/>
                </a:cubicBezTo>
                <a:cubicBezTo>
                  <a:pt x="240" y="270"/>
                  <a:pt x="240" y="270"/>
                  <a:pt x="237" y="273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xmlns="" id="{E292EC2E-E4D6-4727-93ED-FD4F96909AD9}"/>
              </a:ext>
            </a:extLst>
          </p:cNvPr>
          <p:cNvSpPr>
            <a:spLocks/>
          </p:cNvSpPr>
          <p:nvPr/>
        </p:nvSpPr>
        <p:spPr bwMode="auto">
          <a:xfrm>
            <a:off x="7402513" y="2350294"/>
            <a:ext cx="698500" cy="1030288"/>
          </a:xfrm>
          <a:custGeom>
            <a:avLst/>
            <a:gdLst>
              <a:gd name="T0" fmla="*/ 2147483646 w 266"/>
              <a:gd name="T1" fmla="*/ 2147483646 h 392"/>
              <a:gd name="T2" fmla="*/ 2147483646 w 266"/>
              <a:gd name="T3" fmla="*/ 2147483646 h 392"/>
              <a:gd name="T4" fmla="*/ 2147483646 w 266"/>
              <a:gd name="T5" fmla="*/ 2147483646 h 392"/>
              <a:gd name="T6" fmla="*/ 2147483646 w 266"/>
              <a:gd name="T7" fmla="*/ 2147483646 h 392"/>
              <a:gd name="T8" fmla="*/ 2147483646 w 266"/>
              <a:gd name="T9" fmla="*/ 2147483646 h 392"/>
              <a:gd name="T10" fmla="*/ 2147483646 w 266"/>
              <a:gd name="T11" fmla="*/ 2147483646 h 392"/>
              <a:gd name="T12" fmla="*/ 2147483646 w 266"/>
              <a:gd name="T13" fmla="*/ 2147483646 h 392"/>
              <a:gd name="T14" fmla="*/ 2147483646 w 266"/>
              <a:gd name="T15" fmla="*/ 2147483646 h 392"/>
              <a:gd name="T16" fmla="*/ 2147483646 w 266"/>
              <a:gd name="T17" fmla="*/ 2147483646 h 392"/>
              <a:gd name="T18" fmla="*/ 0 w 266"/>
              <a:gd name="T19" fmla="*/ 2147483646 h 392"/>
              <a:gd name="T20" fmla="*/ 2147483646 w 266"/>
              <a:gd name="T21" fmla="*/ 2147483646 h 392"/>
              <a:gd name="T22" fmla="*/ 2147483646 w 266"/>
              <a:gd name="T23" fmla="*/ 2147483646 h 392"/>
              <a:gd name="T24" fmla="*/ 2147483646 w 266"/>
              <a:gd name="T25" fmla="*/ 2147483646 h 392"/>
              <a:gd name="T26" fmla="*/ 2147483646 w 266"/>
              <a:gd name="T27" fmla="*/ 2147483646 h 392"/>
              <a:gd name="T28" fmla="*/ 2147483646 w 266"/>
              <a:gd name="T29" fmla="*/ 2147483646 h 392"/>
              <a:gd name="T30" fmla="*/ 2147483646 w 266"/>
              <a:gd name="T31" fmla="*/ 2147483646 h 392"/>
              <a:gd name="T32" fmla="*/ 2147483646 w 266"/>
              <a:gd name="T33" fmla="*/ 2147483646 h 392"/>
              <a:gd name="T34" fmla="*/ 2147483646 w 266"/>
              <a:gd name="T35" fmla="*/ 2147483646 h 392"/>
              <a:gd name="T36" fmla="*/ 2147483646 w 266"/>
              <a:gd name="T37" fmla="*/ 2147483646 h 392"/>
              <a:gd name="T38" fmla="*/ 2147483646 w 266"/>
              <a:gd name="T39" fmla="*/ 2147483646 h 392"/>
              <a:gd name="T40" fmla="*/ 2147483646 w 266"/>
              <a:gd name="T41" fmla="*/ 2147483646 h 392"/>
              <a:gd name="T42" fmla="*/ 2147483646 w 266"/>
              <a:gd name="T43" fmla="*/ 2147483646 h 392"/>
              <a:gd name="T44" fmla="*/ 2147483646 w 266"/>
              <a:gd name="T45" fmla="*/ 2147483646 h 392"/>
              <a:gd name="T46" fmla="*/ 2147483646 w 266"/>
              <a:gd name="T47" fmla="*/ 2147483646 h 392"/>
              <a:gd name="T48" fmla="*/ 2147483646 w 266"/>
              <a:gd name="T49" fmla="*/ 2147483646 h 392"/>
              <a:gd name="T50" fmla="*/ 2147483646 w 266"/>
              <a:gd name="T51" fmla="*/ 2147483646 h 392"/>
              <a:gd name="T52" fmla="*/ 2147483646 w 266"/>
              <a:gd name="T53" fmla="*/ 2147483646 h 392"/>
              <a:gd name="T54" fmla="*/ 2147483646 w 266"/>
              <a:gd name="T55" fmla="*/ 2147483646 h 392"/>
              <a:gd name="T56" fmla="*/ 2147483646 w 266"/>
              <a:gd name="T57" fmla="*/ 2147483646 h 392"/>
              <a:gd name="T58" fmla="*/ 2147483646 w 266"/>
              <a:gd name="T59" fmla="*/ 2147483646 h 392"/>
              <a:gd name="T60" fmla="*/ 2147483646 w 266"/>
              <a:gd name="T61" fmla="*/ 2147483646 h 392"/>
              <a:gd name="T62" fmla="*/ 2147483646 w 266"/>
              <a:gd name="T63" fmla="*/ 2147483646 h 3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66"/>
              <a:gd name="T97" fmla="*/ 0 h 392"/>
              <a:gd name="T98" fmla="*/ 266 w 266"/>
              <a:gd name="T99" fmla="*/ 392 h 39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66" h="392">
                <a:moveTo>
                  <a:pt x="96" y="392"/>
                </a:moveTo>
                <a:cubicBezTo>
                  <a:pt x="93" y="389"/>
                  <a:pt x="90" y="386"/>
                  <a:pt x="90" y="383"/>
                </a:cubicBezTo>
                <a:cubicBezTo>
                  <a:pt x="78" y="383"/>
                  <a:pt x="66" y="383"/>
                  <a:pt x="54" y="386"/>
                </a:cubicBezTo>
                <a:cubicBezTo>
                  <a:pt x="42" y="383"/>
                  <a:pt x="30" y="380"/>
                  <a:pt x="21" y="377"/>
                </a:cubicBezTo>
                <a:cubicBezTo>
                  <a:pt x="12" y="371"/>
                  <a:pt x="6" y="362"/>
                  <a:pt x="6" y="362"/>
                </a:cubicBezTo>
                <a:cubicBezTo>
                  <a:pt x="12" y="353"/>
                  <a:pt x="18" y="347"/>
                  <a:pt x="24" y="341"/>
                </a:cubicBezTo>
                <a:cubicBezTo>
                  <a:pt x="27" y="335"/>
                  <a:pt x="27" y="329"/>
                  <a:pt x="30" y="323"/>
                </a:cubicBezTo>
                <a:cubicBezTo>
                  <a:pt x="36" y="290"/>
                  <a:pt x="18" y="278"/>
                  <a:pt x="3" y="263"/>
                </a:cubicBezTo>
                <a:cubicBezTo>
                  <a:pt x="3" y="242"/>
                  <a:pt x="15" y="236"/>
                  <a:pt x="30" y="227"/>
                </a:cubicBezTo>
                <a:cubicBezTo>
                  <a:pt x="33" y="221"/>
                  <a:pt x="36" y="218"/>
                  <a:pt x="39" y="215"/>
                </a:cubicBezTo>
                <a:cubicBezTo>
                  <a:pt x="39" y="209"/>
                  <a:pt x="39" y="203"/>
                  <a:pt x="39" y="200"/>
                </a:cubicBezTo>
                <a:cubicBezTo>
                  <a:pt x="30" y="185"/>
                  <a:pt x="21" y="176"/>
                  <a:pt x="12" y="167"/>
                </a:cubicBezTo>
                <a:cubicBezTo>
                  <a:pt x="9" y="167"/>
                  <a:pt x="9" y="167"/>
                  <a:pt x="9" y="167"/>
                </a:cubicBezTo>
                <a:cubicBezTo>
                  <a:pt x="9" y="167"/>
                  <a:pt x="9" y="167"/>
                  <a:pt x="9" y="167"/>
                </a:cubicBezTo>
                <a:cubicBezTo>
                  <a:pt x="12" y="164"/>
                  <a:pt x="15" y="161"/>
                  <a:pt x="18" y="158"/>
                </a:cubicBezTo>
                <a:cubicBezTo>
                  <a:pt x="21" y="155"/>
                  <a:pt x="24" y="149"/>
                  <a:pt x="24" y="146"/>
                </a:cubicBezTo>
                <a:cubicBezTo>
                  <a:pt x="18" y="143"/>
                  <a:pt x="15" y="140"/>
                  <a:pt x="12" y="137"/>
                </a:cubicBezTo>
                <a:cubicBezTo>
                  <a:pt x="12" y="131"/>
                  <a:pt x="12" y="128"/>
                  <a:pt x="12" y="126"/>
                </a:cubicBezTo>
                <a:cubicBezTo>
                  <a:pt x="6" y="120"/>
                  <a:pt x="3" y="117"/>
                  <a:pt x="0" y="114"/>
                </a:cubicBezTo>
                <a:cubicBezTo>
                  <a:pt x="0" y="105"/>
                  <a:pt x="0" y="99"/>
                  <a:pt x="0" y="90"/>
                </a:cubicBezTo>
                <a:cubicBezTo>
                  <a:pt x="3" y="87"/>
                  <a:pt x="3" y="84"/>
                  <a:pt x="6" y="81"/>
                </a:cubicBezTo>
                <a:cubicBezTo>
                  <a:pt x="6" y="81"/>
                  <a:pt x="15" y="81"/>
                  <a:pt x="15" y="78"/>
                </a:cubicBezTo>
                <a:cubicBezTo>
                  <a:pt x="15" y="69"/>
                  <a:pt x="15" y="63"/>
                  <a:pt x="15" y="54"/>
                </a:cubicBezTo>
                <a:cubicBezTo>
                  <a:pt x="21" y="51"/>
                  <a:pt x="21" y="48"/>
                  <a:pt x="27" y="48"/>
                </a:cubicBezTo>
                <a:cubicBezTo>
                  <a:pt x="30" y="51"/>
                  <a:pt x="39" y="54"/>
                  <a:pt x="39" y="63"/>
                </a:cubicBezTo>
                <a:cubicBezTo>
                  <a:pt x="27" y="72"/>
                  <a:pt x="36" y="81"/>
                  <a:pt x="48" y="90"/>
                </a:cubicBezTo>
                <a:cubicBezTo>
                  <a:pt x="51" y="90"/>
                  <a:pt x="51" y="90"/>
                  <a:pt x="54" y="90"/>
                </a:cubicBezTo>
                <a:cubicBezTo>
                  <a:pt x="57" y="90"/>
                  <a:pt x="57" y="87"/>
                  <a:pt x="60" y="87"/>
                </a:cubicBezTo>
                <a:cubicBezTo>
                  <a:pt x="60" y="75"/>
                  <a:pt x="72" y="75"/>
                  <a:pt x="81" y="69"/>
                </a:cubicBezTo>
                <a:cubicBezTo>
                  <a:pt x="90" y="54"/>
                  <a:pt x="111" y="63"/>
                  <a:pt x="126" y="54"/>
                </a:cubicBezTo>
                <a:cubicBezTo>
                  <a:pt x="123" y="45"/>
                  <a:pt x="123" y="36"/>
                  <a:pt x="123" y="27"/>
                </a:cubicBezTo>
                <a:cubicBezTo>
                  <a:pt x="129" y="21"/>
                  <a:pt x="132" y="18"/>
                  <a:pt x="144" y="12"/>
                </a:cubicBezTo>
                <a:cubicBezTo>
                  <a:pt x="156" y="0"/>
                  <a:pt x="159" y="12"/>
                  <a:pt x="165" y="27"/>
                </a:cubicBezTo>
                <a:cubicBezTo>
                  <a:pt x="171" y="39"/>
                  <a:pt x="177" y="48"/>
                  <a:pt x="183" y="60"/>
                </a:cubicBezTo>
                <a:cubicBezTo>
                  <a:pt x="186" y="69"/>
                  <a:pt x="183" y="72"/>
                  <a:pt x="198" y="78"/>
                </a:cubicBezTo>
                <a:cubicBezTo>
                  <a:pt x="204" y="78"/>
                  <a:pt x="216" y="78"/>
                  <a:pt x="228" y="78"/>
                </a:cubicBezTo>
                <a:cubicBezTo>
                  <a:pt x="225" y="84"/>
                  <a:pt x="216" y="84"/>
                  <a:pt x="213" y="93"/>
                </a:cubicBezTo>
                <a:cubicBezTo>
                  <a:pt x="213" y="99"/>
                  <a:pt x="210" y="105"/>
                  <a:pt x="225" y="114"/>
                </a:cubicBezTo>
                <a:cubicBezTo>
                  <a:pt x="234" y="114"/>
                  <a:pt x="245" y="126"/>
                  <a:pt x="257" y="134"/>
                </a:cubicBezTo>
                <a:cubicBezTo>
                  <a:pt x="260" y="134"/>
                  <a:pt x="263" y="137"/>
                  <a:pt x="266" y="140"/>
                </a:cubicBezTo>
                <a:cubicBezTo>
                  <a:pt x="257" y="149"/>
                  <a:pt x="251" y="161"/>
                  <a:pt x="242" y="173"/>
                </a:cubicBezTo>
                <a:cubicBezTo>
                  <a:pt x="242" y="182"/>
                  <a:pt x="225" y="194"/>
                  <a:pt x="216" y="197"/>
                </a:cubicBezTo>
                <a:cubicBezTo>
                  <a:pt x="210" y="197"/>
                  <a:pt x="204" y="197"/>
                  <a:pt x="198" y="200"/>
                </a:cubicBezTo>
                <a:cubicBezTo>
                  <a:pt x="186" y="191"/>
                  <a:pt x="180" y="182"/>
                  <a:pt x="174" y="176"/>
                </a:cubicBezTo>
                <a:cubicBezTo>
                  <a:pt x="171" y="167"/>
                  <a:pt x="174" y="155"/>
                  <a:pt x="171" y="149"/>
                </a:cubicBezTo>
                <a:cubicBezTo>
                  <a:pt x="165" y="146"/>
                  <a:pt x="159" y="146"/>
                  <a:pt x="153" y="143"/>
                </a:cubicBezTo>
                <a:cubicBezTo>
                  <a:pt x="153" y="131"/>
                  <a:pt x="156" y="117"/>
                  <a:pt x="156" y="108"/>
                </a:cubicBezTo>
                <a:cubicBezTo>
                  <a:pt x="144" y="108"/>
                  <a:pt x="132" y="108"/>
                  <a:pt x="129" y="99"/>
                </a:cubicBezTo>
                <a:cubicBezTo>
                  <a:pt x="111" y="99"/>
                  <a:pt x="111" y="99"/>
                  <a:pt x="108" y="114"/>
                </a:cubicBezTo>
                <a:cubicBezTo>
                  <a:pt x="99" y="120"/>
                  <a:pt x="93" y="126"/>
                  <a:pt x="87" y="128"/>
                </a:cubicBezTo>
                <a:cubicBezTo>
                  <a:pt x="87" y="134"/>
                  <a:pt x="87" y="137"/>
                  <a:pt x="90" y="146"/>
                </a:cubicBezTo>
                <a:cubicBezTo>
                  <a:pt x="90" y="161"/>
                  <a:pt x="75" y="158"/>
                  <a:pt x="69" y="164"/>
                </a:cubicBezTo>
                <a:cubicBezTo>
                  <a:pt x="69" y="170"/>
                  <a:pt x="66" y="182"/>
                  <a:pt x="69" y="188"/>
                </a:cubicBezTo>
                <a:cubicBezTo>
                  <a:pt x="81" y="188"/>
                  <a:pt x="90" y="188"/>
                  <a:pt x="102" y="188"/>
                </a:cubicBezTo>
                <a:cubicBezTo>
                  <a:pt x="108" y="182"/>
                  <a:pt x="111" y="176"/>
                  <a:pt x="126" y="179"/>
                </a:cubicBezTo>
                <a:cubicBezTo>
                  <a:pt x="129" y="182"/>
                  <a:pt x="132" y="182"/>
                  <a:pt x="135" y="188"/>
                </a:cubicBezTo>
                <a:cubicBezTo>
                  <a:pt x="138" y="191"/>
                  <a:pt x="138" y="194"/>
                  <a:pt x="141" y="197"/>
                </a:cubicBezTo>
                <a:cubicBezTo>
                  <a:pt x="141" y="203"/>
                  <a:pt x="144" y="212"/>
                  <a:pt x="144" y="218"/>
                </a:cubicBezTo>
                <a:cubicBezTo>
                  <a:pt x="150" y="227"/>
                  <a:pt x="159" y="236"/>
                  <a:pt x="174" y="242"/>
                </a:cubicBezTo>
                <a:cubicBezTo>
                  <a:pt x="180" y="248"/>
                  <a:pt x="183" y="251"/>
                  <a:pt x="186" y="257"/>
                </a:cubicBezTo>
                <a:cubicBezTo>
                  <a:pt x="177" y="257"/>
                  <a:pt x="174" y="266"/>
                  <a:pt x="168" y="269"/>
                </a:cubicBezTo>
                <a:cubicBezTo>
                  <a:pt x="165" y="281"/>
                  <a:pt x="147" y="290"/>
                  <a:pt x="138" y="293"/>
                </a:cubicBezTo>
                <a:cubicBezTo>
                  <a:pt x="129" y="299"/>
                  <a:pt x="123" y="308"/>
                  <a:pt x="117" y="317"/>
                </a:cubicBezTo>
                <a:cubicBezTo>
                  <a:pt x="93" y="341"/>
                  <a:pt x="78" y="347"/>
                  <a:pt x="93" y="386"/>
                </a:cubicBezTo>
                <a:cubicBezTo>
                  <a:pt x="93" y="386"/>
                  <a:pt x="96" y="389"/>
                  <a:pt x="96" y="392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xmlns="" id="{2DC42E14-D8C9-4443-94E6-B607B22AEC42}"/>
              </a:ext>
            </a:extLst>
          </p:cNvPr>
          <p:cNvSpPr>
            <a:spLocks/>
          </p:cNvSpPr>
          <p:nvPr/>
        </p:nvSpPr>
        <p:spPr bwMode="auto">
          <a:xfrm>
            <a:off x="7042151" y="2718594"/>
            <a:ext cx="447675" cy="898525"/>
          </a:xfrm>
          <a:custGeom>
            <a:avLst/>
            <a:gdLst>
              <a:gd name="T0" fmla="*/ 2147483646 w 170"/>
              <a:gd name="T1" fmla="*/ 2147483646 h 342"/>
              <a:gd name="T2" fmla="*/ 2147483646 w 170"/>
              <a:gd name="T3" fmla="*/ 2147483646 h 342"/>
              <a:gd name="T4" fmla="*/ 2147483646 w 170"/>
              <a:gd name="T5" fmla="*/ 2147483646 h 342"/>
              <a:gd name="T6" fmla="*/ 2147483646 w 170"/>
              <a:gd name="T7" fmla="*/ 2147483646 h 342"/>
              <a:gd name="T8" fmla="*/ 0 w 170"/>
              <a:gd name="T9" fmla="*/ 2147483646 h 342"/>
              <a:gd name="T10" fmla="*/ 0 w 170"/>
              <a:gd name="T11" fmla="*/ 2147483646 h 342"/>
              <a:gd name="T12" fmla="*/ 2147483646 w 170"/>
              <a:gd name="T13" fmla="*/ 2147483646 h 342"/>
              <a:gd name="T14" fmla="*/ 2147483646 w 170"/>
              <a:gd name="T15" fmla="*/ 2147483646 h 342"/>
              <a:gd name="T16" fmla="*/ 2147483646 w 170"/>
              <a:gd name="T17" fmla="*/ 2147483646 h 342"/>
              <a:gd name="T18" fmla="*/ 2147483646 w 170"/>
              <a:gd name="T19" fmla="*/ 2147483646 h 342"/>
              <a:gd name="T20" fmla="*/ 2147483646 w 170"/>
              <a:gd name="T21" fmla="*/ 2147483646 h 342"/>
              <a:gd name="T22" fmla="*/ 2147483646 w 170"/>
              <a:gd name="T23" fmla="*/ 2147483646 h 342"/>
              <a:gd name="T24" fmla="*/ 2147483646 w 170"/>
              <a:gd name="T25" fmla="*/ 2147483646 h 342"/>
              <a:gd name="T26" fmla="*/ 2147483646 w 170"/>
              <a:gd name="T27" fmla="*/ 2147483646 h 342"/>
              <a:gd name="T28" fmla="*/ 2147483646 w 170"/>
              <a:gd name="T29" fmla="*/ 2147483646 h 342"/>
              <a:gd name="T30" fmla="*/ 2147483646 w 170"/>
              <a:gd name="T31" fmla="*/ 2147483646 h 342"/>
              <a:gd name="T32" fmla="*/ 2147483646 w 170"/>
              <a:gd name="T33" fmla="*/ 0 h 342"/>
              <a:gd name="T34" fmla="*/ 2147483646 w 170"/>
              <a:gd name="T35" fmla="*/ 2147483646 h 342"/>
              <a:gd name="T36" fmla="*/ 2147483646 w 170"/>
              <a:gd name="T37" fmla="*/ 2147483646 h 342"/>
              <a:gd name="T38" fmla="*/ 2147483646 w 170"/>
              <a:gd name="T39" fmla="*/ 2147483646 h 342"/>
              <a:gd name="T40" fmla="*/ 2147483646 w 170"/>
              <a:gd name="T41" fmla="*/ 2147483646 h 342"/>
              <a:gd name="T42" fmla="*/ 2147483646 w 170"/>
              <a:gd name="T43" fmla="*/ 2147483646 h 342"/>
              <a:gd name="T44" fmla="*/ 2147483646 w 170"/>
              <a:gd name="T45" fmla="*/ 2147483646 h 342"/>
              <a:gd name="T46" fmla="*/ 2147483646 w 170"/>
              <a:gd name="T47" fmla="*/ 2147483646 h 342"/>
              <a:gd name="T48" fmla="*/ 2147483646 w 170"/>
              <a:gd name="T49" fmla="*/ 2147483646 h 342"/>
              <a:gd name="T50" fmla="*/ 2147483646 w 170"/>
              <a:gd name="T51" fmla="*/ 2147483646 h 342"/>
              <a:gd name="T52" fmla="*/ 2147483646 w 170"/>
              <a:gd name="T53" fmla="*/ 2147483646 h 342"/>
              <a:gd name="T54" fmla="*/ 2147483646 w 170"/>
              <a:gd name="T55" fmla="*/ 2147483646 h 342"/>
              <a:gd name="T56" fmla="*/ 2147483646 w 170"/>
              <a:gd name="T57" fmla="*/ 2147483646 h 342"/>
              <a:gd name="T58" fmla="*/ 2147483646 w 170"/>
              <a:gd name="T59" fmla="*/ 2147483646 h 342"/>
              <a:gd name="T60" fmla="*/ 2147483646 w 170"/>
              <a:gd name="T61" fmla="*/ 2147483646 h 342"/>
              <a:gd name="T62" fmla="*/ 2147483646 w 170"/>
              <a:gd name="T63" fmla="*/ 2147483646 h 342"/>
              <a:gd name="T64" fmla="*/ 2147483646 w 170"/>
              <a:gd name="T65" fmla="*/ 2147483646 h 342"/>
              <a:gd name="T66" fmla="*/ 2147483646 w 170"/>
              <a:gd name="T67" fmla="*/ 2147483646 h 342"/>
              <a:gd name="T68" fmla="*/ 2147483646 w 170"/>
              <a:gd name="T69" fmla="*/ 2147483646 h 3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0"/>
              <a:gd name="T106" fmla="*/ 0 h 342"/>
              <a:gd name="T107" fmla="*/ 170 w 170"/>
              <a:gd name="T108" fmla="*/ 342 h 3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0" h="342">
                <a:moveTo>
                  <a:pt x="18" y="342"/>
                </a:moveTo>
                <a:cubicBezTo>
                  <a:pt x="3" y="333"/>
                  <a:pt x="6" y="321"/>
                  <a:pt x="6" y="312"/>
                </a:cubicBezTo>
                <a:cubicBezTo>
                  <a:pt x="9" y="306"/>
                  <a:pt x="9" y="303"/>
                  <a:pt x="12" y="297"/>
                </a:cubicBezTo>
                <a:cubicBezTo>
                  <a:pt x="9" y="291"/>
                  <a:pt x="9" y="285"/>
                  <a:pt x="9" y="279"/>
                </a:cubicBezTo>
                <a:cubicBezTo>
                  <a:pt x="6" y="273"/>
                  <a:pt x="3" y="264"/>
                  <a:pt x="0" y="258"/>
                </a:cubicBezTo>
                <a:cubicBezTo>
                  <a:pt x="0" y="246"/>
                  <a:pt x="0" y="234"/>
                  <a:pt x="0" y="222"/>
                </a:cubicBezTo>
                <a:cubicBezTo>
                  <a:pt x="9" y="210"/>
                  <a:pt x="12" y="201"/>
                  <a:pt x="15" y="192"/>
                </a:cubicBezTo>
                <a:cubicBezTo>
                  <a:pt x="15" y="189"/>
                  <a:pt x="15" y="183"/>
                  <a:pt x="18" y="180"/>
                </a:cubicBezTo>
                <a:cubicBezTo>
                  <a:pt x="12" y="156"/>
                  <a:pt x="3" y="138"/>
                  <a:pt x="24" y="126"/>
                </a:cubicBezTo>
                <a:cubicBezTo>
                  <a:pt x="27" y="111"/>
                  <a:pt x="27" y="105"/>
                  <a:pt x="27" y="96"/>
                </a:cubicBezTo>
                <a:cubicBezTo>
                  <a:pt x="30" y="93"/>
                  <a:pt x="30" y="90"/>
                  <a:pt x="33" y="84"/>
                </a:cubicBezTo>
                <a:cubicBezTo>
                  <a:pt x="36" y="69"/>
                  <a:pt x="45" y="63"/>
                  <a:pt x="57" y="57"/>
                </a:cubicBezTo>
                <a:cubicBezTo>
                  <a:pt x="63" y="48"/>
                  <a:pt x="69" y="33"/>
                  <a:pt x="78" y="30"/>
                </a:cubicBezTo>
                <a:cubicBezTo>
                  <a:pt x="81" y="27"/>
                  <a:pt x="84" y="24"/>
                  <a:pt x="87" y="21"/>
                </a:cubicBezTo>
                <a:cubicBezTo>
                  <a:pt x="92" y="21"/>
                  <a:pt x="113" y="24"/>
                  <a:pt x="119" y="18"/>
                </a:cubicBezTo>
                <a:cubicBezTo>
                  <a:pt x="125" y="15"/>
                  <a:pt x="134" y="12"/>
                  <a:pt x="140" y="6"/>
                </a:cubicBezTo>
                <a:cubicBezTo>
                  <a:pt x="143" y="3"/>
                  <a:pt x="143" y="3"/>
                  <a:pt x="146" y="0"/>
                </a:cubicBezTo>
                <a:cubicBezTo>
                  <a:pt x="149" y="3"/>
                  <a:pt x="152" y="6"/>
                  <a:pt x="155" y="6"/>
                </a:cubicBezTo>
                <a:cubicBezTo>
                  <a:pt x="155" y="15"/>
                  <a:pt x="134" y="18"/>
                  <a:pt x="140" y="30"/>
                </a:cubicBezTo>
                <a:cubicBezTo>
                  <a:pt x="152" y="33"/>
                  <a:pt x="158" y="45"/>
                  <a:pt x="170" y="63"/>
                </a:cubicBezTo>
                <a:cubicBezTo>
                  <a:pt x="170" y="66"/>
                  <a:pt x="170" y="69"/>
                  <a:pt x="170" y="72"/>
                </a:cubicBezTo>
                <a:cubicBezTo>
                  <a:pt x="161" y="87"/>
                  <a:pt x="158" y="84"/>
                  <a:pt x="146" y="93"/>
                </a:cubicBezTo>
                <a:cubicBezTo>
                  <a:pt x="140" y="102"/>
                  <a:pt x="128" y="117"/>
                  <a:pt x="137" y="129"/>
                </a:cubicBezTo>
                <a:cubicBezTo>
                  <a:pt x="140" y="132"/>
                  <a:pt x="146" y="135"/>
                  <a:pt x="149" y="138"/>
                </a:cubicBezTo>
                <a:cubicBezTo>
                  <a:pt x="155" y="147"/>
                  <a:pt x="164" y="153"/>
                  <a:pt x="164" y="174"/>
                </a:cubicBezTo>
                <a:cubicBezTo>
                  <a:pt x="161" y="180"/>
                  <a:pt x="161" y="186"/>
                  <a:pt x="158" y="192"/>
                </a:cubicBezTo>
                <a:cubicBezTo>
                  <a:pt x="155" y="201"/>
                  <a:pt x="143" y="213"/>
                  <a:pt x="137" y="219"/>
                </a:cubicBezTo>
                <a:cubicBezTo>
                  <a:pt x="137" y="222"/>
                  <a:pt x="137" y="222"/>
                  <a:pt x="137" y="225"/>
                </a:cubicBezTo>
                <a:cubicBezTo>
                  <a:pt x="140" y="228"/>
                  <a:pt x="146" y="234"/>
                  <a:pt x="149" y="237"/>
                </a:cubicBezTo>
                <a:cubicBezTo>
                  <a:pt x="152" y="246"/>
                  <a:pt x="152" y="261"/>
                  <a:pt x="149" y="273"/>
                </a:cubicBezTo>
                <a:cubicBezTo>
                  <a:pt x="140" y="282"/>
                  <a:pt x="131" y="294"/>
                  <a:pt x="119" y="303"/>
                </a:cubicBezTo>
                <a:cubicBezTo>
                  <a:pt x="107" y="303"/>
                  <a:pt x="95" y="306"/>
                  <a:pt x="84" y="309"/>
                </a:cubicBezTo>
                <a:cubicBezTo>
                  <a:pt x="69" y="321"/>
                  <a:pt x="60" y="321"/>
                  <a:pt x="48" y="324"/>
                </a:cubicBezTo>
                <a:cubicBezTo>
                  <a:pt x="42" y="327"/>
                  <a:pt x="39" y="330"/>
                  <a:pt x="33" y="333"/>
                </a:cubicBezTo>
                <a:cubicBezTo>
                  <a:pt x="27" y="339"/>
                  <a:pt x="21" y="342"/>
                  <a:pt x="18" y="342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xmlns="" id="{B1269114-1874-4B19-98E2-A75A8DB76735}"/>
              </a:ext>
            </a:extLst>
          </p:cNvPr>
          <p:cNvSpPr>
            <a:spLocks/>
          </p:cNvSpPr>
          <p:nvPr/>
        </p:nvSpPr>
        <p:spPr bwMode="auto">
          <a:xfrm>
            <a:off x="6510338" y="2899569"/>
            <a:ext cx="642938" cy="1166813"/>
          </a:xfrm>
          <a:custGeom>
            <a:avLst/>
            <a:gdLst>
              <a:gd name="T0" fmla="*/ 2147483646 w 245"/>
              <a:gd name="T1" fmla="*/ 2147483646 h 444"/>
              <a:gd name="T2" fmla="*/ 2147483646 w 245"/>
              <a:gd name="T3" fmla="*/ 2147483646 h 444"/>
              <a:gd name="T4" fmla="*/ 2147483646 w 245"/>
              <a:gd name="T5" fmla="*/ 2147483646 h 444"/>
              <a:gd name="T6" fmla="*/ 2147483646 w 245"/>
              <a:gd name="T7" fmla="*/ 2147483646 h 444"/>
              <a:gd name="T8" fmla="*/ 2147483646 w 245"/>
              <a:gd name="T9" fmla="*/ 2147483646 h 444"/>
              <a:gd name="T10" fmla="*/ 2147483646 w 245"/>
              <a:gd name="T11" fmla="*/ 2147483646 h 444"/>
              <a:gd name="T12" fmla="*/ 2147483646 w 245"/>
              <a:gd name="T13" fmla="*/ 2147483646 h 444"/>
              <a:gd name="T14" fmla="*/ 2147483646 w 245"/>
              <a:gd name="T15" fmla="*/ 2147483646 h 444"/>
              <a:gd name="T16" fmla="*/ 2147483646 w 245"/>
              <a:gd name="T17" fmla="*/ 2147483646 h 444"/>
              <a:gd name="T18" fmla="*/ 2147483646 w 245"/>
              <a:gd name="T19" fmla="*/ 2147483646 h 444"/>
              <a:gd name="T20" fmla="*/ 0 w 245"/>
              <a:gd name="T21" fmla="*/ 2147483646 h 444"/>
              <a:gd name="T22" fmla="*/ 2147483646 w 245"/>
              <a:gd name="T23" fmla="*/ 2147483646 h 444"/>
              <a:gd name="T24" fmla="*/ 2147483646 w 245"/>
              <a:gd name="T25" fmla="*/ 2147483646 h 444"/>
              <a:gd name="T26" fmla="*/ 2147483646 w 245"/>
              <a:gd name="T27" fmla="*/ 2147483646 h 444"/>
              <a:gd name="T28" fmla="*/ 2147483646 w 245"/>
              <a:gd name="T29" fmla="*/ 2147483646 h 444"/>
              <a:gd name="T30" fmla="*/ 2147483646 w 245"/>
              <a:gd name="T31" fmla="*/ 2147483646 h 444"/>
              <a:gd name="T32" fmla="*/ 2147483646 w 245"/>
              <a:gd name="T33" fmla="*/ 2147483646 h 444"/>
              <a:gd name="T34" fmla="*/ 2147483646 w 245"/>
              <a:gd name="T35" fmla="*/ 2147483646 h 444"/>
              <a:gd name="T36" fmla="*/ 2147483646 w 245"/>
              <a:gd name="T37" fmla="*/ 2147483646 h 444"/>
              <a:gd name="T38" fmla="*/ 2147483646 w 245"/>
              <a:gd name="T39" fmla="*/ 2147483646 h 444"/>
              <a:gd name="T40" fmla="*/ 2147483646 w 245"/>
              <a:gd name="T41" fmla="*/ 2147483646 h 444"/>
              <a:gd name="T42" fmla="*/ 2147483646 w 245"/>
              <a:gd name="T43" fmla="*/ 2147483646 h 444"/>
              <a:gd name="T44" fmla="*/ 2147483646 w 245"/>
              <a:gd name="T45" fmla="*/ 2147483646 h 444"/>
              <a:gd name="T46" fmla="*/ 2147483646 w 245"/>
              <a:gd name="T47" fmla="*/ 2147483646 h 444"/>
              <a:gd name="T48" fmla="*/ 2147483646 w 245"/>
              <a:gd name="T49" fmla="*/ 2147483646 h 444"/>
              <a:gd name="T50" fmla="*/ 2147483646 w 245"/>
              <a:gd name="T51" fmla="*/ 2147483646 h 444"/>
              <a:gd name="T52" fmla="*/ 2147483646 w 245"/>
              <a:gd name="T53" fmla="*/ 2147483646 h 444"/>
              <a:gd name="T54" fmla="*/ 2147483646 w 245"/>
              <a:gd name="T55" fmla="*/ 2147483646 h 444"/>
              <a:gd name="T56" fmla="*/ 2147483646 w 245"/>
              <a:gd name="T57" fmla="*/ 2147483646 h 444"/>
              <a:gd name="T58" fmla="*/ 2147483646 w 245"/>
              <a:gd name="T59" fmla="*/ 2147483646 h 444"/>
              <a:gd name="T60" fmla="*/ 2147483646 w 245"/>
              <a:gd name="T61" fmla="*/ 2147483646 h 444"/>
              <a:gd name="T62" fmla="*/ 2147483646 w 245"/>
              <a:gd name="T63" fmla="*/ 2147483646 h 444"/>
              <a:gd name="T64" fmla="*/ 2147483646 w 245"/>
              <a:gd name="T65" fmla="*/ 2147483646 h 444"/>
              <a:gd name="T66" fmla="*/ 2147483646 w 245"/>
              <a:gd name="T67" fmla="*/ 2147483646 h 444"/>
              <a:gd name="T68" fmla="*/ 2147483646 w 245"/>
              <a:gd name="T69" fmla="*/ 2147483646 h 444"/>
              <a:gd name="T70" fmla="*/ 2147483646 w 245"/>
              <a:gd name="T71" fmla="*/ 2147483646 h 444"/>
              <a:gd name="T72" fmla="*/ 2147483646 w 245"/>
              <a:gd name="T73" fmla="*/ 2147483646 h 444"/>
              <a:gd name="T74" fmla="*/ 2147483646 w 245"/>
              <a:gd name="T75" fmla="*/ 2147483646 h 444"/>
              <a:gd name="T76" fmla="*/ 2147483646 w 245"/>
              <a:gd name="T77" fmla="*/ 0 h 444"/>
              <a:gd name="T78" fmla="*/ 2147483646 w 245"/>
              <a:gd name="T79" fmla="*/ 2147483646 h 444"/>
              <a:gd name="T80" fmla="*/ 2147483646 w 245"/>
              <a:gd name="T81" fmla="*/ 2147483646 h 444"/>
              <a:gd name="T82" fmla="*/ 2147483646 w 245"/>
              <a:gd name="T83" fmla="*/ 2147483646 h 444"/>
              <a:gd name="T84" fmla="*/ 2147483646 w 245"/>
              <a:gd name="T85" fmla="*/ 2147483646 h 444"/>
              <a:gd name="T86" fmla="*/ 2147483646 w 245"/>
              <a:gd name="T87" fmla="*/ 2147483646 h 444"/>
              <a:gd name="T88" fmla="*/ 2147483646 w 245"/>
              <a:gd name="T89" fmla="*/ 2147483646 h 444"/>
              <a:gd name="T90" fmla="*/ 2147483646 w 245"/>
              <a:gd name="T91" fmla="*/ 2147483646 h 444"/>
              <a:gd name="T92" fmla="*/ 2147483646 w 245"/>
              <a:gd name="T93" fmla="*/ 2147483646 h 444"/>
              <a:gd name="T94" fmla="*/ 2147483646 w 245"/>
              <a:gd name="T95" fmla="*/ 2147483646 h 444"/>
              <a:gd name="T96" fmla="*/ 2147483646 w 245"/>
              <a:gd name="T97" fmla="*/ 2147483646 h 444"/>
              <a:gd name="T98" fmla="*/ 2147483646 w 245"/>
              <a:gd name="T99" fmla="*/ 2147483646 h 444"/>
              <a:gd name="T100" fmla="*/ 2147483646 w 245"/>
              <a:gd name="T101" fmla="*/ 2147483646 h 444"/>
              <a:gd name="T102" fmla="*/ 2147483646 w 245"/>
              <a:gd name="T103" fmla="*/ 2147483646 h 444"/>
              <a:gd name="T104" fmla="*/ 2147483646 w 245"/>
              <a:gd name="T105" fmla="*/ 2147483646 h 444"/>
              <a:gd name="T106" fmla="*/ 2147483646 w 245"/>
              <a:gd name="T107" fmla="*/ 2147483646 h 444"/>
              <a:gd name="T108" fmla="*/ 2147483646 w 245"/>
              <a:gd name="T109" fmla="*/ 2147483646 h 444"/>
              <a:gd name="T110" fmla="*/ 2147483646 w 245"/>
              <a:gd name="T111" fmla="*/ 2147483646 h 444"/>
              <a:gd name="T112" fmla="*/ 2147483646 w 245"/>
              <a:gd name="T113" fmla="*/ 2147483646 h 444"/>
              <a:gd name="T114" fmla="*/ 2147483646 w 245"/>
              <a:gd name="T115" fmla="*/ 2147483646 h 444"/>
              <a:gd name="T116" fmla="*/ 2147483646 w 245"/>
              <a:gd name="T117" fmla="*/ 2147483646 h 4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"/>
              <a:gd name="T178" fmla="*/ 0 h 444"/>
              <a:gd name="T179" fmla="*/ 245 w 245"/>
              <a:gd name="T180" fmla="*/ 444 h 44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" h="444">
                <a:moveTo>
                  <a:pt x="170" y="444"/>
                </a:moveTo>
                <a:cubicBezTo>
                  <a:pt x="152" y="438"/>
                  <a:pt x="149" y="429"/>
                  <a:pt x="137" y="420"/>
                </a:cubicBezTo>
                <a:cubicBezTo>
                  <a:pt x="134" y="420"/>
                  <a:pt x="131" y="417"/>
                  <a:pt x="125" y="417"/>
                </a:cubicBezTo>
                <a:cubicBezTo>
                  <a:pt x="113" y="417"/>
                  <a:pt x="98" y="417"/>
                  <a:pt x="89" y="423"/>
                </a:cubicBezTo>
                <a:cubicBezTo>
                  <a:pt x="83" y="423"/>
                  <a:pt x="74" y="414"/>
                  <a:pt x="74" y="411"/>
                </a:cubicBezTo>
                <a:cubicBezTo>
                  <a:pt x="56" y="411"/>
                  <a:pt x="53" y="402"/>
                  <a:pt x="47" y="399"/>
                </a:cubicBezTo>
                <a:cubicBezTo>
                  <a:pt x="41" y="399"/>
                  <a:pt x="35" y="399"/>
                  <a:pt x="26" y="399"/>
                </a:cubicBezTo>
                <a:cubicBezTo>
                  <a:pt x="20" y="396"/>
                  <a:pt x="11" y="393"/>
                  <a:pt x="5" y="393"/>
                </a:cubicBezTo>
                <a:cubicBezTo>
                  <a:pt x="5" y="384"/>
                  <a:pt x="8" y="384"/>
                  <a:pt x="8" y="378"/>
                </a:cubicBezTo>
                <a:cubicBezTo>
                  <a:pt x="8" y="366"/>
                  <a:pt x="8" y="363"/>
                  <a:pt x="2" y="363"/>
                </a:cubicBezTo>
                <a:cubicBezTo>
                  <a:pt x="0" y="357"/>
                  <a:pt x="0" y="354"/>
                  <a:pt x="0" y="351"/>
                </a:cubicBezTo>
                <a:cubicBezTo>
                  <a:pt x="8" y="351"/>
                  <a:pt x="17" y="351"/>
                  <a:pt x="29" y="351"/>
                </a:cubicBezTo>
                <a:cubicBezTo>
                  <a:pt x="35" y="339"/>
                  <a:pt x="32" y="327"/>
                  <a:pt x="32" y="315"/>
                </a:cubicBezTo>
                <a:cubicBezTo>
                  <a:pt x="29" y="309"/>
                  <a:pt x="26" y="306"/>
                  <a:pt x="26" y="300"/>
                </a:cubicBezTo>
                <a:cubicBezTo>
                  <a:pt x="20" y="267"/>
                  <a:pt x="20" y="264"/>
                  <a:pt x="53" y="264"/>
                </a:cubicBezTo>
                <a:cubicBezTo>
                  <a:pt x="59" y="267"/>
                  <a:pt x="68" y="270"/>
                  <a:pt x="74" y="276"/>
                </a:cubicBezTo>
                <a:cubicBezTo>
                  <a:pt x="77" y="276"/>
                  <a:pt x="83" y="276"/>
                  <a:pt x="86" y="273"/>
                </a:cubicBezTo>
                <a:cubicBezTo>
                  <a:pt x="86" y="264"/>
                  <a:pt x="86" y="258"/>
                  <a:pt x="86" y="252"/>
                </a:cubicBezTo>
                <a:cubicBezTo>
                  <a:pt x="86" y="246"/>
                  <a:pt x="101" y="243"/>
                  <a:pt x="107" y="249"/>
                </a:cubicBezTo>
                <a:cubicBezTo>
                  <a:pt x="110" y="249"/>
                  <a:pt x="116" y="249"/>
                  <a:pt x="119" y="249"/>
                </a:cubicBezTo>
                <a:cubicBezTo>
                  <a:pt x="125" y="237"/>
                  <a:pt x="125" y="216"/>
                  <a:pt x="122" y="207"/>
                </a:cubicBezTo>
                <a:cubicBezTo>
                  <a:pt x="122" y="198"/>
                  <a:pt x="125" y="198"/>
                  <a:pt x="128" y="192"/>
                </a:cubicBezTo>
                <a:cubicBezTo>
                  <a:pt x="128" y="189"/>
                  <a:pt x="128" y="186"/>
                  <a:pt x="128" y="183"/>
                </a:cubicBezTo>
                <a:cubicBezTo>
                  <a:pt x="125" y="180"/>
                  <a:pt x="122" y="180"/>
                  <a:pt x="119" y="180"/>
                </a:cubicBezTo>
                <a:cubicBezTo>
                  <a:pt x="110" y="174"/>
                  <a:pt x="98" y="168"/>
                  <a:pt x="95" y="162"/>
                </a:cubicBezTo>
                <a:cubicBezTo>
                  <a:pt x="83" y="162"/>
                  <a:pt x="68" y="156"/>
                  <a:pt x="62" y="153"/>
                </a:cubicBezTo>
                <a:cubicBezTo>
                  <a:pt x="62" y="144"/>
                  <a:pt x="65" y="144"/>
                  <a:pt x="68" y="141"/>
                </a:cubicBezTo>
                <a:cubicBezTo>
                  <a:pt x="65" y="132"/>
                  <a:pt x="65" y="126"/>
                  <a:pt x="65" y="123"/>
                </a:cubicBezTo>
                <a:cubicBezTo>
                  <a:pt x="68" y="123"/>
                  <a:pt x="71" y="114"/>
                  <a:pt x="74" y="111"/>
                </a:cubicBezTo>
                <a:cubicBezTo>
                  <a:pt x="77" y="111"/>
                  <a:pt x="83" y="108"/>
                  <a:pt x="92" y="114"/>
                </a:cubicBezTo>
                <a:cubicBezTo>
                  <a:pt x="104" y="114"/>
                  <a:pt x="116" y="114"/>
                  <a:pt x="131" y="114"/>
                </a:cubicBezTo>
                <a:cubicBezTo>
                  <a:pt x="143" y="102"/>
                  <a:pt x="137" y="81"/>
                  <a:pt x="137" y="72"/>
                </a:cubicBezTo>
                <a:cubicBezTo>
                  <a:pt x="137" y="60"/>
                  <a:pt x="146" y="60"/>
                  <a:pt x="152" y="51"/>
                </a:cubicBezTo>
                <a:cubicBezTo>
                  <a:pt x="155" y="45"/>
                  <a:pt x="161" y="36"/>
                  <a:pt x="167" y="30"/>
                </a:cubicBezTo>
                <a:cubicBezTo>
                  <a:pt x="170" y="27"/>
                  <a:pt x="176" y="21"/>
                  <a:pt x="182" y="18"/>
                </a:cubicBezTo>
                <a:cubicBezTo>
                  <a:pt x="185" y="15"/>
                  <a:pt x="188" y="9"/>
                  <a:pt x="191" y="6"/>
                </a:cubicBezTo>
                <a:cubicBezTo>
                  <a:pt x="194" y="9"/>
                  <a:pt x="197" y="9"/>
                  <a:pt x="200" y="12"/>
                </a:cubicBezTo>
                <a:cubicBezTo>
                  <a:pt x="203" y="12"/>
                  <a:pt x="203" y="12"/>
                  <a:pt x="203" y="12"/>
                </a:cubicBezTo>
                <a:cubicBezTo>
                  <a:pt x="209" y="9"/>
                  <a:pt x="212" y="3"/>
                  <a:pt x="215" y="0"/>
                </a:cubicBezTo>
                <a:cubicBezTo>
                  <a:pt x="218" y="0"/>
                  <a:pt x="230" y="0"/>
                  <a:pt x="230" y="15"/>
                </a:cubicBezTo>
                <a:cubicBezTo>
                  <a:pt x="230" y="18"/>
                  <a:pt x="227" y="21"/>
                  <a:pt x="224" y="24"/>
                </a:cubicBezTo>
                <a:cubicBezTo>
                  <a:pt x="224" y="39"/>
                  <a:pt x="224" y="51"/>
                  <a:pt x="212" y="63"/>
                </a:cubicBezTo>
                <a:cubicBezTo>
                  <a:pt x="206" y="78"/>
                  <a:pt x="212" y="96"/>
                  <a:pt x="215" y="114"/>
                </a:cubicBezTo>
                <a:cubicBezTo>
                  <a:pt x="215" y="126"/>
                  <a:pt x="206" y="141"/>
                  <a:pt x="200" y="150"/>
                </a:cubicBezTo>
                <a:cubicBezTo>
                  <a:pt x="200" y="162"/>
                  <a:pt x="200" y="177"/>
                  <a:pt x="200" y="192"/>
                </a:cubicBezTo>
                <a:cubicBezTo>
                  <a:pt x="203" y="198"/>
                  <a:pt x="209" y="213"/>
                  <a:pt x="209" y="225"/>
                </a:cubicBezTo>
                <a:cubicBezTo>
                  <a:pt x="203" y="240"/>
                  <a:pt x="200" y="252"/>
                  <a:pt x="206" y="267"/>
                </a:cubicBezTo>
                <a:cubicBezTo>
                  <a:pt x="209" y="273"/>
                  <a:pt x="212" y="273"/>
                  <a:pt x="215" y="282"/>
                </a:cubicBezTo>
                <a:cubicBezTo>
                  <a:pt x="215" y="288"/>
                  <a:pt x="215" y="294"/>
                  <a:pt x="215" y="300"/>
                </a:cubicBezTo>
                <a:cubicBezTo>
                  <a:pt x="218" y="309"/>
                  <a:pt x="224" y="318"/>
                  <a:pt x="227" y="330"/>
                </a:cubicBezTo>
                <a:cubicBezTo>
                  <a:pt x="233" y="339"/>
                  <a:pt x="242" y="348"/>
                  <a:pt x="245" y="366"/>
                </a:cubicBezTo>
                <a:cubicBezTo>
                  <a:pt x="239" y="363"/>
                  <a:pt x="236" y="363"/>
                  <a:pt x="230" y="363"/>
                </a:cubicBezTo>
                <a:cubicBezTo>
                  <a:pt x="218" y="363"/>
                  <a:pt x="182" y="360"/>
                  <a:pt x="176" y="366"/>
                </a:cubicBezTo>
                <a:cubicBezTo>
                  <a:pt x="176" y="366"/>
                  <a:pt x="176" y="369"/>
                  <a:pt x="176" y="372"/>
                </a:cubicBezTo>
                <a:cubicBezTo>
                  <a:pt x="182" y="375"/>
                  <a:pt x="188" y="381"/>
                  <a:pt x="197" y="387"/>
                </a:cubicBezTo>
                <a:cubicBezTo>
                  <a:pt x="197" y="390"/>
                  <a:pt x="197" y="393"/>
                  <a:pt x="197" y="396"/>
                </a:cubicBezTo>
                <a:cubicBezTo>
                  <a:pt x="185" y="399"/>
                  <a:pt x="182" y="405"/>
                  <a:pt x="173" y="414"/>
                </a:cubicBezTo>
                <a:cubicBezTo>
                  <a:pt x="173" y="423"/>
                  <a:pt x="173" y="432"/>
                  <a:pt x="173" y="444"/>
                </a:cubicBezTo>
                <a:cubicBezTo>
                  <a:pt x="173" y="444"/>
                  <a:pt x="173" y="444"/>
                  <a:pt x="170" y="444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xmlns="" id="{673A7C76-6EED-484F-86FB-F205321876A3}"/>
              </a:ext>
            </a:extLst>
          </p:cNvPr>
          <p:cNvSpPr>
            <a:spLocks/>
          </p:cNvSpPr>
          <p:nvPr/>
        </p:nvSpPr>
        <p:spPr bwMode="auto">
          <a:xfrm>
            <a:off x="6329363" y="2939257"/>
            <a:ext cx="358775" cy="590550"/>
          </a:xfrm>
          <a:custGeom>
            <a:avLst/>
            <a:gdLst>
              <a:gd name="T0" fmla="*/ 2147483646 w 137"/>
              <a:gd name="T1" fmla="*/ 2147483646 h 225"/>
              <a:gd name="T2" fmla="*/ 2147483646 w 137"/>
              <a:gd name="T3" fmla="*/ 2147483646 h 225"/>
              <a:gd name="T4" fmla="*/ 2147483646 w 137"/>
              <a:gd name="T5" fmla="*/ 2147483646 h 225"/>
              <a:gd name="T6" fmla="*/ 2147483646 w 137"/>
              <a:gd name="T7" fmla="*/ 2147483646 h 225"/>
              <a:gd name="T8" fmla="*/ 0 w 137"/>
              <a:gd name="T9" fmla="*/ 2147483646 h 225"/>
              <a:gd name="T10" fmla="*/ 2147483646 w 137"/>
              <a:gd name="T11" fmla="*/ 2147483646 h 225"/>
              <a:gd name="T12" fmla="*/ 2147483646 w 137"/>
              <a:gd name="T13" fmla="*/ 2147483646 h 225"/>
              <a:gd name="T14" fmla="*/ 2147483646 w 137"/>
              <a:gd name="T15" fmla="*/ 2147483646 h 225"/>
              <a:gd name="T16" fmla="*/ 2147483646 w 137"/>
              <a:gd name="T17" fmla="*/ 2147483646 h 225"/>
              <a:gd name="T18" fmla="*/ 2147483646 w 137"/>
              <a:gd name="T19" fmla="*/ 2147483646 h 225"/>
              <a:gd name="T20" fmla="*/ 2147483646 w 137"/>
              <a:gd name="T21" fmla="*/ 2147483646 h 225"/>
              <a:gd name="T22" fmla="*/ 2147483646 w 137"/>
              <a:gd name="T23" fmla="*/ 2147483646 h 225"/>
              <a:gd name="T24" fmla="*/ 2147483646 w 137"/>
              <a:gd name="T25" fmla="*/ 2147483646 h 225"/>
              <a:gd name="T26" fmla="*/ 2147483646 w 137"/>
              <a:gd name="T27" fmla="*/ 2147483646 h 225"/>
              <a:gd name="T28" fmla="*/ 2147483646 w 137"/>
              <a:gd name="T29" fmla="*/ 2147483646 h 225"/>
              <a:gd name="T30" fmla="*/ 2147483646 w 137"/>
              <a:gd name="T31" fmla="*/ 2147483646 h 225"/>
              <a:gd name="T32" fmla="*/ 2147483646 w 137"/>
              <a:gd name="T33" fmla="*/ 2147483646 h 225"/>
              <a:gd name="T34" fmla="*/ 2147483646 w 137"/>
              <a:gd name="T35" fmla="*/ 2147483646 h 225"/>
              <a:gd name="T36" fmla="*/ 2147483646 w 137"/>
              <a:gd name="T37" fmla="*/ 2147483646 h 225"/>
              <a:gd name="T38" fmla="*/ 2147483646 w 137"/>
              <a:gd name="T39" fmla="*/ 2147483646 h 225"/>
              <a:gd name="T40" fmla="*/ 2147483646 w 137"/>
              <a:gd name="T41" fmla="*/ 2147483646 h 225"/>
              <a:gd name="T42" fmla="*/ 2147483646 w 137"/>
              <a:gd name="T43" fmla="*/ 2147483646 h 225"/>
              <a:gd name="T44" fmla="*/ 2147483646 w 137"/>
              <a:gd name="T45" fmla="*/ 2147483646 h 225"/>
              <a:gd name="T46" fmla="*/ 2147483646 w 137"/>
              <a:gd name="T47" fmla="*/ 2147483646 h 225"/>
              <a:gd name="T48" fmla="*/ 2147483646 w 137"/>
              <a:gd name="T49" fmla="*/ 2147483646 h 225"/>
              <a:gd name="T50" fmla="*/ 2147483646 w 137"/>
              <a:gd name="T51" fmla="*/ 2147483646 h 2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7"/>
              <a:gd name="T79" fmla="*/ 0 h 225"/>
              <a:gd name="T80" fmla="*/ 137 w 137"/>
              <a:gd name="T81" fmla="*/ 225 h 2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7" h="225">
                <a:moveTo>
                  <a:pt x="54" y="204"/>
                </a:moveTo>
                <a:cubicBezTo>
                  <a:pt x="51" y="198"/>
                  <a:pt x="51" y="192"/>
                  <a:pt x="48" y="189"/>
                </a:cubicBezTo>
                <a:cubicBezTo>
                  <a:pt x="48" y="171"/>
                  <a:pt x="45" y="156"/>
                  <a:pt x="42" y="144"/>
                </a:cubicBezTo>
                <a:cubicBezTo>
                  <a:pt x="33" y="129"/>
                  <a:pt x="18" y="120"/>
                  <a:pt x="12" y="111"/>
                </a:cubicBezTo>
                <a:cubicBezTo>
                  <a:pt x="9" y="108"/>
                  <a:pt x="3" y="108"/>
                  <a:pt x="0" y="105"/>
                </a:cubicBezTo>
                <a:cubicBezTo>
                  <a:pt x="3" y="99"/>
                  <a:pt x="24" y="96"/>
                  <a:pt x="33" y="96"/>
                </a:cubicBezTo>
                <a:cubicBezTo>
                  <a:pt x="42" y="87"/>
                  <a:pt x="39" y="87"/>
                  <a:pt x="57" y="84"/>
                </a:cubicBezTo>
                <a:cubicBezTo>
                  <a:pt x="60" y="81"/>
                  <a:pt x="63" y="78"/>
                  <a:pt x="66" y="75"/>
                </a:cubicBezTo>
                <a:cubicBezTo>
                  <a:pt x="63" y="66"/>
                  <a:pt x="63" y="60"/>
                  <a:pt x="63" y="54"/>
                </a:cubicBezTo>
                <a:cubicBezTo>
                  <a:pt x="69" y="45"/>
                  <a:pt x="74" y="36"/>
                  <a:pt x="77" y="27"/>
                </a:cubicBezTo>
                <a:cubicBezTo>
                  <a:pt x="80" y="21"/>
                  <a:pt x="80" y="15"/>
                  <a:pt x="80" y="12"/>
                </a:cubicBezTo>
                <a:cubicBezTo>
                  <a:pt x="89" y="12"/>
                  <a:pt x="98" y="0"/>
                  <a:pt x="110" y="9"/>
                </a:cubicBezTo>
                <a:cubicBezTo>
                  <a:pt x="110" y="12"/>
                  <a:pt x="110" y="15"/>
                  <a:pt x="113" y="18"/>
                </a:cubicBezTo>
                <a:cubicBezTo>
                  <a:pt x="110" y="24"/>
                  <a:pt x="107" y="27"/>
                  <a:pt x="104" y="36"/>
                </a:cubicBezTo>
                <a:cubicBezTo>
                  <a:pt x="95" y="48"/>
                  <a:pt x="95" y="51"/>
                  <a:pt x="95" y="72"/>
                </a:cubicBezTo>
                <a:cubicBezTo>
                  <a:pt x="104" y="72"/>
                  <a:pt x="110" y="72"/>
                  <a:pt x="116" y="75"/>
                </a:cubicBezTo>
                <a:cubicBezTo>
                  <a:pt x="119" y="78"/>
                  <a:pt x="125" y="87"/>
                  <a:pt x="137" y="90"/>
                </a:cubicBezTo>
                <a:cubicBezTo>
                  <a:pt x="137" y="96"/>
                  <a:pt x="134" y="99"/>
                  <a:pt x="128" y="105"/>
                </a:cubicBezTo>
                <a:cubicBezTo>
                  <a:pt x="125" y="111"/>
                  <a:pt x="119" y="114"/>
                  <a:pt x="113" y="120"/>
                </a:cubicBezTo>
                <a:cubicBezTo>
                  <a:pt x="92" y="120"/>
                  <a:pt x="104" y="123"/>
                  <a:pt x="98" y="141"/>
                </a:cubicBezTo>
                <a:cubicBezTo>
                  <a:pt x="89" y="153"/>
                  <a:pt x="89" y="150"/>
                  <a:pt x="89" y="171"/>
                </a:cubicBezTo>
                <a:cubicBezTo>
                  <a:pt x="92" y="174"/>
                  <a:pt x="92" y="177"/>
                  <a:pt x="95" y="177"/>
                </a:cubicBezTo>
                <a:cubicBezTo>
                  <a:pt x="101" y="180"/>
                  <a:pt x="113" y="183"/>
                  <a:pt x="110" y="195"/>
                </a:cubicBezTo>
                <a:cubicBezTo>
                  <a:pt x="110" y="198"/>
                  <a:pt x="107" y="201"/>
                  <a:pt x="107" y="204"/>
                </a:cubicBezTo>
                <a:cubicBezTo>
                  <a:pt x="101" y="204"/>
                  <a:pt x="95" y="207"/>
                  <a:pt x="92" y="210"/>
                </a:cubicBezTo>
                <a:cubicBezTo>
                  <a:pt x="71" y="225"/>
                  <a:pt x="77" y="225"/>
                  <a:pt x="54" y="204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xmlns="" id="{43A95A5C-08D5-4EFC-BAF4-A8B978D5372F}"/>
              </a:ext>
            </a:extLst>
          </p:cNvPr>
          <p:cNvSpPr>
            <a:spLocks/>
          </p:cNvSpPr>
          <p:nvPr/>
        </p:nvSpPr>
        <p:spPr bwMode="auto">
          <a:xfrm>
            <a:off x="5449888" y="3704432"/>
            <a:ext cx="1277938" cy="1268412"/>
          </a:xfrm>
          <a:custGeom>
            <a:avLst/>
            <a:gdLst>
              <a:gd name="T0" fmla="*/ 2147483646 w 487"/>
              <a:gd name="T1" fmla="*/ 2147483646 h 483"/>
              <a:gd name="T2" fmla="*/ 2147483646 w 487"/>
              <a:gd name="T3" fmla="*/ 2147483646 h 483"/>
              <a:gd name="T4" fmla="*/ 2147483646 w 487"/>
              <a:gd name="T5" fmla="*/ 2147483646 h 483"/>
              <a:gd name="T6" fmla="*/ 2147483646 w 487"/>
              <a:gd name="T7" fmla="*/ 2147483646 h 483"/>
              <a:gd name="T8" fmla="*/ 2147483646 w 487"/>
              <a:gd name="T9" fmla="*/ 2147483646 h 483"/>
              <a:gd name="T10" fmla="*/ 2147483646 w 487"/>
              <a:gd name="T11" fmla="*/ 2147483646 h 483"/>
              <a:gd name="T12" fmla="*/ 2147483646 w 487"/>
              <a:gd name="T13" fmla="*/ 2147483646 h 483"/>
              <a:gd name="T14" fmla="*/ 2147483646 w 487"/>
              <a:gd name="T15" fmla="*/ 2147483646 h 483"/>
              <a:gd name="T16" fmla="*/ 2147483646 w 487"/>
              <a:gd name="T17" fmla="*/ 2147483646 h 483"/>
              <a:gd name="T18" fmla="*/ 2147483646 w 487"/>
              <a:gd name="T19" fmla="*/ 2147483646 h 483"/>
              <a:gd name="T20" fmla="*/ 2147483646 w 487"/>
              <a:gd name="T21" fmla="*/ 2147483646 h 483"/>
              <a:gd name="T22" fmla="*/ 2147483646 w 487"/>
              <a:gd name="T23" fmla="*/ 2147483646 h 483"/>
              <a:gd name="T24" fmla="*/ 2147483646 w 487"/>
              <a:gd name="T25" fmla="*/ 2147483646 h 483"/>
              <a:gd name="T26" fmla="*/ 2147483646 w 487"/>
              <a:gd name="T27" fmla="*/ 2147483646 h 483"/>
              <a:gd name="T28" fmla="*/ 2147483646 w 487"/>
              <a:gd name="T29" fmla="*/ 2147483646 h 483"/>
              <a:gd name="T30" fmla="*/ 2147483646 w 487"/>
              <a:gd name="T31" fmla="*/ 2147483646 h 483"/>
              <a:gd name="T32" fmla="*/ 2147483646 w 487"/>
              <a:gd name="T33" fmla="*/ 2147483646 h 483"/>
              <a:gd name="T34" fmla="*/ 2147483646 w 487"/>
              <a:gd name="T35" fmla="*/ 2147483646 h 483"/>
              <a:gd name="T36" fmla="*/ 2147483646 w 487"/>
              <a:gd name="T37" fmla="*/ 2147483646 h 483"/>
              <a:gd name="T38" fmla="*/ 2147483646 w 487"/>
              <a:gd name="T39" fmla="*/ 2147483646 h 483"/>
              <a:gd name="T40" fmla="*/ 2147483646 w 487"/>
              <a:gd name="T41" fmla="*/ 2147483646 h 483"/>
              <a:gd name="T42" fmla="*/ 2147483646 w 487"/>
              <a:gd name="T43" fmla="*/ 2147483646 h 483"/>
              <a:gd name="T44" fmla="*/ 2147483646 w 487"/>
              <a:gd name="T45" fmla="*/ 2147483646 h 483"/>
              <a:gd name="T46" fmla="*/ 2147483646 w 487"/>
              <a:gd name="T47" fmla="*/ 2147483646 h 483"/>
              <a:gd name="T48" fmla="*/ 2147483646 w 487"/>
              <a:gd name="T49" fmla="*/ 2147483646 h 483"/>
              <a:gd name="T50" fmla="*/ 2147483646 w 487"/>
              <a:gd name="T51" fmla="*/ 2147483646 h 483"/>
              <a:gd name="T52" fmla="*/ 2147483646 w 487"/>
              <a:gd name="T53" fmla="*/ 2147483646 h 483"/>
              <a:gd name="T54" fmla="*/ 2147483646 w 487"/>
              <a:gd name="T55" fmla="*/ 2147483646 h 483"/>
              <a:gd name="T56" fmla="*/ 2147483646 w 487"/>
              <a:gd name="T57" fmla="*/ 2147483646 h 483"/>
              <a:gd name="T58" fmla="*/ 2147483646 w 487"/>
              <a:gd name="T59" fmla="*/ 2147483646 h 483"/>
              <a:gd name="T60" fmla="*/ 2147483646 w 487"/>
              <a:gd name="T61" fmla="*/ 2147483646 h 483"/>
              <a:gd name="T62" fmla="*/ 2147483646 w 487"/>
              <a:gd name="T63" fmla="*/ 2147483646 h 483"/>
              <a:gd name="T64" fmla="*/ 2147483646 w 487"/>
              <a:gd name="T65" fmla="*/ 2147483646 h 483"/>
              <a:gd name="T66" fmla="*/ 2147483646 w 487"/>
              <a:gd name="T67" fmla="*/ 2147483646 h 483"/>
              <a:gd name="T68" fmla="*/ 2147483646 w 487"/>
              <a:gd name="T69" fmla="*/ 2147483646 h 483"/>
              <a:gd name="T70" fmla="*/ 2147483646 w 487"/>
              <a:gd name="T71" fmla="*/ 2147483646 h 483"/>
              <a:gd name="T72" fmla="*/ 2147483646 w 487"/>
              <a:gd name="T73" fmla="*/ 2147483646 h 483"/>
              <a:gd name="T74" fmla="*/ 2147483646 w 487"/>
              <a:gd name="T75" fmla="*/ 2147483646 h 483"/>
              <a:gd name="T76" fmla="*/ 2147483646 w 487"/>
              <a:gd name="T77" fmla="*/ 2147483646 h 483"/>
              <a:gd name="T78" fmla="*/ 2147483646 w 487"/>
              <a:gd name="T79" fmla="*/ 2147483646 h 483"/>
              <a:gd name="T80" fmla="*/ 2147483646 w 487"/>
              <a:gd name="T81" fmla="*/ 2147483646 h 483"/>
              <a:gd name="T82" fmla="*/ 2147483646 w 487"/>
              <a:gd name="T83" fmla="*/ 2147483646 h 483"/>
              <a:gd name="T84" fmla="*/ 2147483646 w 487"/>
              <a:gd name="T85" fmla="*/ 2147483646 h 483"/>
              <a:gd name="T86" fmla="*/ 2147483646 w 487"/>
              <a:gd name="T87" fmla="*/ 2147483646 h 483"/>
              <a:gd name="T88" fmla="*/ 2147483646 w 487"/>
              <a:gd name="T89" fmla="*/ 2147483646 h 483"/>
              <a:gd name="T90" fmla="*/ 2147483646 w 487"/>
              <a:gd name="T91" fmla="*/ 2147483646 h 4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87"/>
              <a:gd name="T139" fmla="*/ 0 h 483"/>
              <a:gd name="T140" fmla="*/ 487 w 487"/>
              <a:gd name="T141" fmla="*/ 483 h 4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87" h="483">
                <a:moveTo>
                  <a:pt x="218" y="483"/>
                </a:moveTo>
                <a:cubicBezTo>
                  <a:pt x="215" y="483"/>
                  <a:pt x="215" y="483"/>
                  <a:pt x="212" y="483"/>
                </a:cubicBezTo>
                <a:cubicBezTo>
                  <a:pt x="200" y="474"/>
                  <a:pt x="194" y="474"/>
                  <a:pt x="185" y="465"/>
                </a:cubicBezTo>
                <a:cubicBezTo>
                  <a:pt x="182" y="462"/>
                  <a:pt x="179" y="462"/>
                  <a:pt x="179" y="459"/>
                </a:cubicBezTo>
                <a:cubicBezTo>
                  <a:pt x="179" y="456"/>
                  <a:pt x="179" y="453"/>
                  <a:pt x="179" y="450"/>
                </a:cubicBezTo>
                <a:cubicBezTo>
                  <a:pt x="191" y="435"/>
                  <a:pt x="185" y="426"/>
                  <a:pt x="176" y="414"/>
                </a:cubicBezTo>
                <a:cubicBezTo>
                  <a:pt x="164" y="402"/>
                  <a:pt x="161" y="387"/>
                  <a:pt x="155" y="381"/>
                </a:cubicBezTo>
                <a:cubicBezTo>
                  <a:pt x="146" y="363"/>
                  <a:pt x="149" y="369"/>
                  <a:pt x="134" y="366"/>
                </a:cubicBezTo>
                <a:cubicBezTo>
                  <a:pt x="131" y="366"/>
                  <a:pt x="128" y="363"/>
                  <a:pt x="125" y="363"/>
                </a:cubicBezTo>
                <a:cubicBezTo>
                  <a:pt x="122" y="357"/>
                  <a:pt x="117" y="351"/>
                  <a:pt x="114" y="345"/>
                </a:cubicBezTo>
                <a:cubicBezTo>
                  <a:pt x="111" y="336"/>
                  <a:pt x="108" y="327"/>
                  <a:pt x="105" y="321"/>
                </a:cubicBezTo>
                <a:cubicBezTo>
                  <a:pt x="102" y="315"/>
                  <a:pt x="99" y="312"/>
                  <a:pt x="99" y="309"/>
                </a:cubicBezTo>
                <a:cubicBezTo>
                  <a:pt x="75" y="309"/>
                  <a:pt x="87" y="330"/>
                  <a:pt x="81" y="342"/>
                </a:cubicBezTo>
                <a:cubicBezTo>
                  <a:pt x="78" y="342"/>
                  <a:pt x="78" y="342"/>
                  <a:pt x="75" y="342"/>
                </a:cubicBezTo>
                <a:cubicBezTo>
                  <a:pt x="75" y="330"/>
                  <a:pt x="69" y="318"/>
                  <a:pt x="66" y="309"/>
                </a:cubicBezTo>
                <a:cubicBezTo>
                  <a:pt x="72" y="306"/>
                  <a:pt x="72" y="294"/>
                  <a:pt x="72" y="294"/>
                </a:cubicBezTo>
                <a:cubicBezTo>
                  <a:pt x="72" y="288"/>
                  <a:pt x="72" y="282"/>
                  <a:pt x="75" y="276"/>
                </a:cubicBezTo>
                <a:cubicBezTo>
                  <a:pt x="66" y="264"/>
                  <a:pt x="66" y="249"/>
                  <a:pt x="66" y="240"/>
                </a:cubicBezTo>
                <a:cubicBezTo>
                  <a:pt x="69" y="234"/>
                  <a:pt x="75" y="231"/>
                  <a:pt x="78" y="228"/>
                </a:cubicBezTo>
                <a:cubicBezTo>
                  <a:pt x="75" y="219"/>
                  <a:pt x="75" y="213"/>
                  <a:pt x="75" y="204"/>
                </a:cubicBezTo>
                <a:cubicBezTo>
                  <a:pt x="72" y="198"/>
                  <a:pt x="69" y="192"/>
                  <a:pt x="66" y="189"/>
                </a:cubicBezTo>
                <a:cubicBezTo>
                  <a:pt x="63" y="177"/>
                  <a:pt x="57" y="162"/>
                  <a:pt x="54" y="156"/>
                </a:cubicBezTo>
                <a:cubicBezTo>
                  <a:pt x="42" y="141"/>
                  <a:pt x="27" y="126"/>
                  <a:pt x="27" y="111"/>
                </a:cubicBezTo>
                <a:cubicBezTo>
                  <a:pt x="21" y="108"/>
                  <a:pt x="15" y="105"/>
                  <a:pt x="9" y="99"/>
                </a:cubicBezTo>
                <a:cubicBezTo>
                  <a:pt x="6" y="99"/>
                  <a:pt x="6" y="96"/>
                  <a:pt x="6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87"/>
                  <a:pt x="0" y="78"/>
                  <a:pt x="3" y="75"/>
                </a:cubicBezTo>
                <a:cubicBezTo>
                  <a:pt x="15" y="69"/>
                  <a:pt x="15" y="57"/>
                  <a:pt x="15" y="48"/>
                </a:cubicBezTo>
                <a:cubicBezTo>
                  <a:pt x="12" y="42"/>
                  <a:pt x="6" y="36"/>
                  <a:pt x="3" y="33"/>
                </a:cubicBezTo>
                <a:cubicBezTo>
                  <a:pt x="3" y="27"/>
                  <a:pt x="3" y="24"/>
                  <a:pt x="3" y="21"/>
                </a:cubicBezTo>
                <a:cubicBezTo>
                  <a:pt x="15" y="21"/>
                  <a:pt x="27" y="18"/>
                  <a:pt x="39" y="18"/>
                </a:cubicBezTo>
                <a:cubicBezTo>
                  <a:pt x="45" y="21"/>
                  <a:pt x="54" y="30"/>
                  <a:pt x="57" y="39"/>
                </a:cubicBezTo>
                <a:cubicBezTo>
                  <a:pt x="57" y="54"/>
                  <a:pt x="72" y="69"/>
                  <a:pt x="87" y="84"/>
                </a:cubicBezTo>
                <a:cubicBezTo>
                  <a:pt x="90" y="84"/>
                  <a:pt x="96" y="81"/>
                  <a:pt x="102" y="93"/>
                </a:cubicBezTo>
                <a:cubicBezTo>
                  <a:pt x="108" y="93"/>
                  <a:pt x="111" y="90"/>
                  <a:pt x="119" y="87"/>
                </a:cubicBezTo>
                <a:cubicBezTo>
                  <a:pt x="119" y="84"/>
                  <a:pt x="122" y="84"/>
                  <a:pt x="122" y="84"/>
                </a:cubicBezTo>
                <a:cubicBezTo>
                  <a:pt x="122" y="87"/>
                  <a:pt x="125" y="87"/>
                  <a:pt x="125" y="87"/>
                </a:cubicBezTo>
                <a:cubicBezTo>
                  <a:pt x="125" y="93"/>
                  <a:pt x="134" y="96"/>
                  <a:pt x="143" y="96"/>
                </a:cubicBezTo>
                <a:cubicBezTo>
                  <a:pt x="143" y="96"/>
                  <a:pt x="146" y="99"/>
                  <a:pt x="146" y="102"/>
                </a:cubicBezTo>
                <a:cubicBezTo>
                  <a:pt x="149" y="102"/>
                  <a:pt x="152" y="102"/>
                  <a:pt x="158" y="102"/>
                </a:cubicBezTo>
                <a:cubicBezTo>
                  <a:pt x="158" y="99"/>
                  <a:pt x="161" y="96"/>
                  <a:pt x="167" y="93"/>
                </a:cubicBezTo>
                <a:cubicBezTo>
                  <a:pt x="173" y="93"/>
                  <a:pt x="182" y="90"/>
                  <a:pt x="188" y="90"/>
                </a:cubicBezTo>
                <a:cubicBezTo>
                  <a:pt x="191" y="87"/>
                  <a:pt x="191" y="84"/>
                  <a:pt x="191" y="84"/>
                </a:cubicBezTo>
                <a:cubicBezTo>
                  <a:pt x="191" y="66"/>
                  <a:pt x="179" y="45"/>
                  <a:pt x="188" y="39"/>
                </a:cubicBezTo>
                <a:cubicBezTo>
                  <a:pt x="191" y="42"/>
                  <a:pt x="194" y="48"/>
                  <a:pt x="203" y="51"/>
                </a:cubicBezTo>
                <a:cubicBezTo>
                  <a:pt x="206" y="54"/>
                  <a:pt x="206" y="54"/>
                  <a:pt x="209" y="57"/>
                </a:cubicBezTo>
                <a:cubicBezTo>
                  <a:pt x="215" y="60"/>
                  <a:pt x="224" y="60"/>
                  <a:pt x="236" y="57"/>
                </a:cubicBezTo>
                <a:cubicBezTo>
                  <a:pt x="239" y="54"/>
                  <a:pt x="239" y="51"/>
                  <a:pt x="242" y="48"/>
                </a:cubicBezTo>
                <a:cubicBezTo>
                  <a:pt x="242" y="33"/>
                  <a:pt x="239" y="27"/>
                  <a:pt x="236" y="21"/>
                </a:cubicBezTo>
                <a:cubicBezTo>
                  <a:pt x="242" y="15"/>
                  <a:pt x="254" y="0"/>
                  <a:pt x="263" y="9"/>
                </a:cubicBezTo>
                <a:cubicBezTo>
                  <a:pt x="266" y="15"/>
                  <a:pt x="269" y="21"/>
                  <a:pt x="284" y="30"/>
                </a:cubicBezTo>
                <a:cubicBezTo>
                  <a:pt x="287" y="33"/>
                  <a:pt x="290" y="33"/>
                  <a:pt x="296" y="36"/>
                </a:cubicBezTo>
                <a:cubicBezTo>
                  <a:pt x="302" y="45"/>
                  <a:pt x="314" y="51"/>
                  <a:pt x="323" y="66"/>
                </a:cubicBezTo>
                <a:cubicBezTo>
                  <a:pt x="323" y="69"/>
                  <a:pt x="326" y="72"/>
                  <a:pt x="326" y="75"/>
                </a:cubicBezTo>
                <a:cubicBezTo>
                  <a:pt x="329" y="81"/>
                  <a:pt x="338" y="96"/>
                  <a:pt x="347" y="99"/>
                </a:cubicBezTo>
                <a:cubicBezTo>
                  <a:pt x="359" y="99"/>
                  <a:pt x="371" y="99"/>
                  <a:pt x="383" y="99"/>
                </a:cubicBezTo>
                <a:cubicBezTo>
                  <a:pt x="392" y="93"/>
                  <a:pt x="395" y="90"/>
                  <a:pt x="406" y="90"/>
                </a:cubicBezTo>
                <a:cubicBezTo>
                  <a:pt x="415" y="93"/>
                  <a:pt x="421" y="96"/>
                  <a:pt x="430" y="99"/>
                </a:cubicBezTo>
                <a:cubicBezTo>
                  <a:pt x="436" y="99"/>
                  <a:pt x="442" y="99"/>
                  <a:pt x="451" y="99"/>
                </a:cubicBezTo>
                <a:cubicBezTo>
                  <a:pt x="457" y="105"/>
                  <a:pt x="460" y="111"/>
                  <a:pt x="475" y="111"/>
                </a:cubicBezTo>
                <a:cubicBezTo>
                  <a:pt x="478" y="114"/>
                  <a:pt x="484" y="117"/>
                  <a:pt x="487" y="120"/>
                </a:cubicBezTo>
                <a:cubicBezTo>
                  <a:pt x="487" y="129"/>
                  <a:pt x="487" y="138"/>
                  <a:pt x="487" y="147"/>
                </a:cubicBezTo>
                <a:cubicBezTo>
                  <a:pt x="475" y="156"/>
                  <a:pt x="469" y="171"/>
                  <a:pt x="466" y="186"/>
                </a:cubicBezTo>
                <a:cubicBezTo>
                  <a:pt x="460" y="195"/>
                  <a:pt x="451" y="207"/>
                  <a:pt x="439" y="216"/>
                </a:cubicBezTo>
                <a:cubicBezTo>
                  <a:pt x="418" y="222"/>
                  <a:pt x="418" y="213"/>
                  <a:pt x="406" y="204"/>
                </a:cubicBezTo>
                <a:cubicBezTo>
                  <a:pt x="401" y="195"/>
                  <a:pt x="389" y="192"/>
                  <a:pt x="386" y="195"/>
                </a:cubicBezTo>
                <a:cubicBezTo>
                  <a:pt x="386" y="195"/>
                  <a:pt x="383" y="195"/>
                  <a:pt x="383" y="198"/>
                </a:cubicBezTo>
                <a:cubicBezTo>
                  <a:pt x="383" y="204"/>
                  <a:pt x="383" y="210"/>
                  <a:pt x="383" y="216"/>
                </a:cubicBezTo>
                <a:cubicBezTo>
                  <a:pt x="386" y="225"/>
                  <a:pt x="389" y="234"/>
                  <a:pt x="389" y="246"/>
                </a:cubicBezTo>
                <a:cubicBezTo>
                  <a:pt x="386" y="255"/>
                  <a:pt x="383" y="267"/>
                  <a:pt x="386" y="279"/>
                </a:cubicBezTo>
                <a:cubicBezTo>
                  <a:pt x="389" y="282"/>
                  <a:pt x="392" y="285"/>
                  <a:pt x="395" y="288"/>
                </a:cubicBezTo>
                <a:cubicBezTo>
                  <a:pt x="401" y="291"/>
                  <a:pt x="412" y="309"/>
                  <a:pt x="401" y="324"/>
                </a:cubicBezTo>
                <a:cubicBezTo>
                  <a:pt x="389" y="330"/>
                  <a:pt x="389" y="327"/>
                  <a:pt x="389" y="342"/>
                </a:cubicBezTo>
                <a:cubicBezTo>
                  <a:pt x="395" y="354"/>
                  <a:pt x="412" y="351"/>
                  <a:pt x="424" y="366"/>
                </a:cubicBezTo>
                <a:cubicBezTo>
                  <a:pt x="424" y="369"/>
                  <a:pt x="424" y="381"/>
                  <a:pt x="421" y="387"/>
                </a:cubicBezTo>
                <a:cubicBezTo>
                  <a:pt x="406" y="387"/>
                  <a:pt x="392" y="384"/>
                  <a:pt x="383" y="381"/>
                </a:cubicBezTo>
                <a:cubicBezTo>
                  <a:pt x="383" y="372"/>
                  <a:pt x="380" y="363"/>
                  <a:pt x="377" y="357"/>
                </a:cubicBezTo>
                <a:cubicBezTo>
                  <a:pt x="365" y="357"/>
                  <a:pt x="362" y="366"/>
                  <a:pt x="353" y="369"/>
                </a:cubicBezTo>
                <a:cubicBezTo>
                  <a:pt x="350" y="369"/>
                  <a:pt x="344" y="369"/>
                  <a:pt x="341" y="369"/>
                </a:cubicBezTo>
                <a:cubicBezTo>
                  <a:pt x="326" y="357"/>
                  <a:pt x="323" y="342"/>
                  <a:pt x="323" y="333"/>
                </a:cubicBezTo>
                <a:cubicBezTo>
                  <a:pt x="320" y="330"/>
                  <a:pt x="317" y="327"/>
                  <a:pt x="317" y="324"/>
                </a:cubicBezTo>
                <a:cubicBezTo>
                  <a:pt x="296" y="324"/>
                  <a:pt x="290" y="321"/>
                  <a:pt x="287" y="342"/>
                </a:cubicBezTo>
                <a:cubicBezTo>
                  <a:pt x="281" y="348"/>
                  <a:pt x="278" y="345"/>
                  <a:pt x="272" y="348"/>
                </a:cubicBezTo>
                <a:cubicBezTo>
                  <a:pt x="272" y="351"/>
                  <a:pt x="272" y="354"/>
                  <a:pt x="272" y="357"/>
                </a:cubicBezTo>
                <a:cubicBezTo>
                  <a:pt x="278" y="363"/>
                  <a:pt x="287" y="372"/>
                  <a:pt x="281" y="387"/>
                </a:cubicBezTo>
                <a:cubicBezTo>
                  <a:pt x="278" y="396"/>
                  <a:pt x="263" y="402"/>
                  <a:pt x="254" y="408"/>
                </a:cubicBezTo>
                <a:cubicBezTo>
                  <a:pt x="254" y="408"/>
                  <a:pt x="254" y="411"/>
                  <a:pt x="251" y="411"/>
                </a:cubicBezTo>
                <a:cubicBezTo>
                  <a:pt x="251" y="417"/>
                  <a:pt x="251" y="423"/>
                  <a:pt x="251" y="432"/>
                </a:cubicBezTo>
                <a:cubicBezTo>
                  <a:pt x="257" y="441"/>
                  <a:pt x="266" y="435"/>
                  <a:pt x="266" y="456"/>
                </a:cubicBezTo>
                <a:cubicBezTo>
                  <a:pt x="263" y="459"/>
                  <a:pt x="263" y="462"/>
                  <a:pt x="263" y="465"/>
                </a:cubicBezTo>
                <a:cubicBezTo>
                  <a:pt x="257" y="468"/>
                  <a:pt x="254" y="468"/>
                  <a:pt x="251" y="471"/>
                </a:cubicBezTo>
                <a:cubicBezTo>
                  <a:pt x="239" y="474"/>
                  <a:pt x="227" y="480"/>
                  <a:pt x="218" y="483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xmlns="" id="{FC0DFE93-6E5D-4B47-961F-8B05026651AB}"/>
              </a:ext>
            </a:extLst>
          </p:cNvPr>
          <p:cNvSpPr>
            <a:spLocks/>
          </p:cNvSpPr>
          <p:nvPr/>
        </p:nvSpPr>
        <p:spPr bwMode="auto">
          <a:xfrm>
            <a:off x="5394326" y="4475957"/>
            <a:ext cx="1152525" cy="1235075"/>
          </a:xfrm>
          <a:custGeom>
            <a:avLst/>
            <a:gdLst>
              <a:gd name="T0" fmla="*/ 2147483646 w 439"/>
              <a:gd name="T1" fmla="*/ 2147483646 h 470"/>
              <a:gd name="T2" fmla="*/ 2147483646 w 439"/>
              <a:gd name="T3" fmla="*/ 2147483646 h 470"/>
              <a:gd name="T4" fmla="*/ 2147483646 w 439"/>
              <a:gd name="T5" fmla="*/ 2147483646 h 470"/>
              <a:gd name="T6" fmla="*/ 2147483646 w 439"/>
              <a:gd name="T7" fmla="*/ 2147483646 h 470"/>
              <a:gd name="T8" fmla="*/ 2147483646 w 439"/>
              <a:gd name="T9" fmla="*/ 2147483646 h 470"/>
              <a:gd name="T10" fmla="*/ 2147483646 w 439"/>
              <a:gd name="T11" fmla="*/ 2147483646 h 470"/>
              <a:gd name="T12" fmla="*/ 2147483646 w 439"/>
              <a:gd name="T13" fmla="*/ 2147483646 h 470"/>
              <a:gd name="T14" fmla="*/ 0 w 439"/>
              <a:gd name="T15" fmla="*/ 2147483646 h 470"/>
              <a:gd name="T16" fmla="*/ 2147483646 w 439"/>
              <a:gd name="T17" fmla="*/ 2147483646 h 470"/>
              <a:gd name="T18" fmla="*/ 2147483646 w 439"/>
              <a:gd name="T19" fmla="*/ 2147483646 h 470"/>
              <a:gd name="T20" fmla="*/ 2147483646 w 439"/>
              <a:gd name="T21" fmla="*/ 2147483646 h 470"/>
              <a:gd name="T22" fmla="*/ 2147483646 w 439"/>
              <a:gd name="T23" fmla="*/ 2147483646 h 470"/>
              <a:gd name="T24" fmla="*/ 2147483646 w 439"/>
              <a:gd name="T25" fmla="*/ 2147483646 h 470"/>
              <a:gd name="T26" fmla="*/ 2147483646 w 439"/>
              <a:gd name="T27" fmla="*/ 2147483646 h 470"/>
              <a:gd name="T28" fmla="*/ 2147483646 w 439"/>
              <a:gd name="T29" fmla="*/ 2147483646 h 470"/>
              <a:gd name="T30" fmla="*/ 2147483646 w 439"/>
              <a:gd name="T31" fmla="*/ 2147483646 h 470"/>
              <a:gd name="T32" fmla="*/ 2147483646 w 439"/>
              <a:gd name="T33" fmla="*/ 2147483646 h 470"/>
              <a:gd name="T34" fmla="*/ 2147483646 w 439"/>
              <a:gd name="T35" fmla="*/ 2147483646 h 470"/>
              <a:gd name="T36" fmla="*/ 2147483646 w 439"/>
              <a:gd name="T37" fmla="*/ 2147483646 h 470"/>
              <a:gd name="T38" fmla="*/ 2147483646 w 439"/>
              <a:gd name="T39" fmla="*/ 2147483646 h 470"/>
              <a:gd name="T40" fmla="*/ 2147483646 w 439"/>
              <a:gd name="T41" fmla="*/ 2147483646 h 470"/>
              <a:gd name="T42" fmla="*/ 2147483646 w 439"/>
              <a:gd name="T43" fmla="*/ 2147483646 h 470"/>
              <a:gd name="T44" fmla="*/ 2147483646 w 439"/>
              <a:gd name="T45" fmla="*/ 2147483646 h 470"/>
              <a:gd name="T46" fmla="*/ 2147483646 w 439"/>
              <a:gd name="T47" fmla="*/ 2147483646 h 470"/>
              <a:gd name="T48" fmla="*/ 2147483646 w 439"/>
              <a:gd name="T49" fmla="*/ 2147483646 h 470"/>
              <a:gd name="T50" fmla="*/ 2147483646 w 439"/>
              <a:gd name="T51" fmla="*/ 2147483646 h 470"/>
              <a:gd name="T52" fmla="*/ 2147483646 w 439"/>
              <a:gd name="T53" fmla="*/ 2147483646 h 470"/>
              <a:gd name="T54" fmla="*/ 2147483646 w 439"/>
              <a:gd name="T55" fmla="*/ 2147483646 h 470"/>
              <a:gd name="T56" fmla="*/ 2147483646 w 439"/>
              <a:gd name="T57" fmla="*/ 2147483646 h 470"/>
              <a:gd name="T58" fmla="*/ 2147483646 w 439"/>
              <a:gd name="T59" fmla="*/ 2147483646 h 470"/>
              <a:gd name="T60" fmla="*/ 2147483646 w 439"/>
              <a:gd name="T61" fmla="*/ 2147483646 h 470"/>
              <a:gd name="T62" fmla="*/ 2147483646 w 439"/>
              <a:gd name="T63" fmla="*/ 2147483646 h 470"/>
              <a:gd name="T64" fmla="*/ 2147483646 w 439"/>
              <a:gd name="T65" fmla="*/ 2147483646 h 470"/>
              <a:gd name="T66" fmla="*/ 2147483646 w 439"/>
              <a:gd name="T67" fmla="*/ 2147483646 h 470"/>
              <a:gd name="T68" fmla="*/ 2147483646 w 439"/>
              <a:gd name="T69" fmla="*/ 2147483646 h 470"/>
              <a:gd name="T70" fmla="*/ 2147483646 w 439"/>
              <a:gd name="T71" fmla="*/ 2147483646 h 470"/>
              <a:gd name="T72" fmla="*/ 2147483646 w 439"/>
              <a:gd name="T73" fmla="*/ 2147483646 h 470"/>
              <a:gd name="T74" fmla="*/ 2147483646 w 439"/>
              <a:gd name="T75" fmla="*/ 2147483646 h 470"/>
              <a:gd name="T76" fmla="*/ 2147483646 w 439"/>
              <a:gd name="T77" fmla="*/ 2147483646 h 470"/>
              <a:gd name="T78" fmla="*/ 2147483646 w 439"/>
              <a:gd name="T79" fmla="*/ 2147483646 h 470"/>
              <a:gd name="T80" fmla="*/ 2147483646 w 439"/>
              <a:gd name="T81" fmla="*/ 2147483646 h 470"/>
              <a:gd name="T82" fmla="*/ 2147483646 w 439"/>
              <a:gd name="T83" fmla="*/ 2147483646 h 470"/>
              <a:gd name="T84" fmla="*/ 2147483646 w 439"/>
              <a:gd name="T85" fmla="*/ 2147483646 h 470"/>
              <a:gd name="T86" fmla="*/ 2147483646 w 439"/>
              <a:gd name="T87" fmla="*/ 2147483646 h 470"/>
              <a:gd name="T88" fmla="*/ 2147483646 w 439"/>
              <a:gd name="T89" fmla="*/ 2147483646 h 4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9"/>
              <a:gd name="T136" fmla="*/ 0 h 470"/>
              <a:gd name="T137" fmla="*/ 439 w 439"/>
              <a:gd name="T138" fmla="*/ 470 h 4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9" h="470">
                <a:moveTo>
                  <a:pt x="203" y="470"/>
                </a:moveTo>
                <a:cubicBezTo>
                  <a:pt x="194" y="461"/>
                  <a:pt x="185" y="455"/>
                  <a:pt x="179" y="452"/>
                </a:cubicBezTo>
                <a:cubicBezTo>
                  <a:pt x="179" y="440"/>
                  <a:pt x="179" y="434"/>
                  <a:pt x="176" y="425"/>
                </a:cubicBezTo>
                <a:cubicBezTo>
                  <a:pt x="173" y="425"/>
                  <a:pt x="173" y="422"/>
                  <a:pt x="170" y="422"/>
                </a:cubicBezTo>
                <a:cubicBezTo>
                  <a:pt x="158" y="422"/>
                  <a:pt x="149" y="428"/>
                  <a:pt x="143" y="437"/>
                </a:cubicBezTo>
                <a:cubicBezTo>
                  <a:pt x="140" y="437"/>
                  <a:pt x="135" y="434"/>
                  <a:pt x="129" y="434"/>
                </a:cubicBezTo>
                <a:cubicBezTo>
                  <a:pt x="126" y="425"/>
                  <a:pt x="123" y="419"/>
                  <a:pt x="117" y="416"/>
                </a:cubicBezTo>
                <a:cubicBezTo>
                  <a:pt x="105" y="398"/>
                  <a:pt x="105" y="404"/>
                  <a:pt x="87" y="401"/>
                </a:cubicBezTo>
                <a:cubicBezTo>
                  <a:pt x="78" y="392"/>
                  <a:pt x="81" y="380"/>
                  <a:pt x="81" y="374"/>
                </a:cubicBezTo>
                <a:cubicBezTo>
                  <a:pt x="84" y="362"/>
                  <a:pt x="87" y="353"/>
                  <a:pt x="81" y="344"/>
                </a:cubicBezTo>
                <a:cubicBezTo>
                  <a:pt x="60" y="338"/>
                  <a:pt x="63" y="341"/>
                  <a:pt x="63" y="329"/>
                </a:cubicBezTo>
                <a:cubicBezTo>
                  <a:pt x="60" y="323"/>
                  <a:pt x="57" y="318"/>
                  <a:pt x="57" y="312"/>
                </a:cubicBezTo>
                <a:cubicBezTo>
                  <a:pt x="54" y="309"/>
                  <a:pt x="54" y="306"/>
                  <a:pt x="51" y="303"/>
                </a:cubicBezTo>
                <a:cubicBezTo>
                  <a:pt x="48" y="285"/>
                  <a:pt x="45" y="282"/>
                  <a:pt x="30" y="282"/>
                </a:cubicBezTo>
                <a:cubicBezTo>
                  <a:pt x="21" y="288"/>
                  <a:pt x="9" y="294"/>
                  <a:pt x="3" y="294"/>
                </a:cubicBezTo>
                <a:cubicBezTo>
                  <a:pt x="3" y="294"/>
                  <a:pt x="3" y="294"/>
                  <a:pt x="0" y="294"/>
                </a:cubicBezTo>
                <a:cubicBezTo>
                  <a:pt x="0" y="279"/>
                  <a:pt x="0" y="264"/>
                  <a:pt x="0" y="249"/>
                </a:cubicBezTo>
                <a:cubicBezTo>
                  <a:pt x="3" y="243"/>
                  <a:pt x="6" y="237"/>
                  <a:pt x="9" y="231"/>
                </a:cubicBezTo>
                <a:cubicBezTo>
                  <a:pt x="18" y="216"/>
                  <a:pt x="27" y="213"/>
                  <a:pt x="42" y="201"/>
                </a:cubicBezTo>
                <a:cubicBezTo>
                  <a:pt x="45" y="198"/>
                  <a:pt x="51" y="195"/>
                  <a:pt x="54" y="189"/>
                </a:cubicBezTo>
                <a:cubicBezTo>
                  <a:pt x="54" y="183"/>
                  <a:pt x="54" y="174"/>
                  <a:pt x="57" y="168"/>
                </a:cubicBezTo>
                <a:cubicBezTo>
                  <a:pt x="57" y="165"/>
                  <a:pt x="60" y="162"/>
                  <a:pt x="60" y="159"/>
                </a:cubicBezTo>
                <a:cubicBezTo>
                  <a:pt x="60" y="147"/>
                  <a:pt x="60" y="129"/>
                  <a:pt x="66" y="123"/>
                </a:cubicBezTo>
                <a:cubicBezTo>
                  <a:pt x="66" y="111"/>
                  <a:pt x="69" y="102"/>
                  <a:pt x="63" y="93"/>
                </a:cubicBezTo>
                <a:cubicBezTo>
                  <a:pt x="57" y="87"/>
                  <a:pt x="48" y="81"/>
                  <a:pt x="42" y="75"/>
                </a:cubicBezTo>
                <a:cubicBezTo>
                  <a:pt x="42" y="69"/>
                  <a:pt x="42" y="66"/>
                  <a:pt x="42" y="60"/>
                </a:cubicBezTo>
                <a:cubicBezTo>
                  <a:pt x="48" y="60"/>
                  <a:pt x="54" y="57"/>
                  <a:pt x="63" y="54"/>
                </a:cubicBezTo>
                <a:cubicBezTo>
                  <a:pt x="69" y="39"/>
                  <a:pt x="60" y="21"/>
                  <a:pt x="60" y="12"/>
                </a:cubicBezTo>
                <a:cubicBezTo>
                  <a:pt x="66" y="6"/>
                  <a:pt x="69" y="0"/>
                  <a:pt x="78" y="9"/>
                </a:cubicBezTo>
                <a:cubicBezTo>
                  <a:pt x="84" y="21"/>
                  <a:pt x="90" y="33"/>
                  <a:pt x="93" y="51"/>
                </a:cubicBezTo>
                <a:cubicBezTo>
                  <a:pt x="96" y="54"/>
                  <a:pt x="96" y="54"/>
                  <a:pt x="105" y="54"/>
                </a:cubicBezTo>
                <a:cubicBezTo>
                  <a:pt x="111" y="45"/>
                  <a:pt x="108" y="33"/>
                  <a:pt x="108" y="27"/>
                </a:cubicBezTo>
                <a:cubicBezTo>
                  <a:pt x="111" y="24"/>
                  <a:pt x="114" y="24"/>
                  <a:pt x="117" y="21"/>
                </a:cubicBezTo>
                <a:cubicBezTo>
                  <a:pt x="120" y="27"/>
                  <a:pt x="123" y="36"/>
                  <a:pt x="126" y="48"/>
                </a:cubicBezTo>
                <a:cubicBezTo>
                  <a:pt x="132" y="54"/>
                  <a:pt x="135" y="66"/>
                  <a:pt x="146" y="75"/>
                </a:cubicBezTo>
                <a:cubicBezTo>
                  <a:pt x="152" y="75"/>
                  <a:pt x="158" y="78"/>
                  <a:pt x="164" y="78"/>
                </a:cubicBezTo>
                <a:cubicBezTo>
                  <a:pt x="170" y="90"/>
                  <a:pt x="176" y="102"/>
                  <a:pt x="182" y="114"/>
                </a:cubicBezTo>
                <a:cubicBezTo>
                  <a:pt x="188" y="120"/>
                  <a:pt x="194" y="129"/>
                  <a:pt x="200" y="135"/>
                </a:cubicBezTo>
                <a:cubicBezTo>
                  <a:pt x="200" y="138"/>
                  <a:pt x="200" y="141"/>
                  <a:pt x="203" y="144"/>
                </a:cubicBezTo>
                <a:cubicBezTo>
                  <a:pt x="194" y="153"/>
                  <a:pt x="194" y="150"/>
                  <a:pt x="194" y="165"/>
                </a:cubicBezTo>
                <a:cubicBezTo>
                  <a:pt x="200" y="174"/>
                  <a:pt x="203" y="180"/>
                  <a:pt x="221" y="186"/>
                </a:cubicBezTo>
                <a:cubicBezTo>
                  <a:pt x="224" y="189"/>
                  <a:pt x="224" y="192"/>
                  <a:pt x="236" y="195"/>
                </a:cubicBezTo>
                <a:cubicBezTo>
                  <a:pt x="239" y="195"/>
                  <a:pt x="245" y="195"/>
                  <a:pt x="248" y="192"/>
                </a:cubicBezTo>
                <a:cubicBezTo>
                  <a:pt x="260" y="189"/>
                  <a:pt x="272" y="183"/>
                  <a:pt x="287" y="177"/>
                </a:cubicBezTo>
                <a:cubicBezTo>
                  <a:pt x="293" y="165"/>
                  <a:pt x="293" y="159"/>
                  <a:pt x="293" y="150"/>
                </a:cubicBezTo>
                <a:cubicBezTo>
                  <a:pt x="287" y="141"/>
                  <a:pt x="281" y="138"/>
                  <a:pt x="278" y="135"/>
                </a:cubicBezTo>
                <a:cubicBezTo>
                  <a:pt x="278" y="123"/>
                  <a:pt x="275" y="123"/>
                  <a:pt x="281" y="117"/>
                </a:cubicBezTo>
                <a:cubicBezTo>
                  <a:pt x="290" y="111"/>
                  <a:pt x="302" y="105"/>
                  <a:pt x="308" y="93"/>
                </a:cubicBezTo>
                <a:cubicBezTo>
                  <a:pt x="308" y="87"/>
                  <a:pt x="308" y="84"/>
                  <a:pt x="308" y="81"/>
                </a:cubicBezTo>
                <a:cubicBezTo>
                  <a:pt x="305" y="69"/>
                  <a:pt x="302" y="66"/>
                  <a:pt x="299" y="63"/>
                </a:cubicBezTo>
                <a:cubicBezTo>
                  <a:pt x="299" y="60"/>
                  <a:pt x="299" y="60"/>
                  <a:pt x="299" y="60"/>
                </a:cubicBezTo>
                <a:cubicBezTo>
                  <a:pt x="302" y="57"/>
                  <a:pt x="305" y="57"/>
                  <a:pt x="305" y="57"/>
                </a:cubicBezTo>
                <a:cubicBezTo>
                  <a:pt x="323" y="42"/>
                  <a:pt x="305" y="33"/>
                  <a:pt x="335" y="36"/>
                </a:cubicBezTo>
                <a:cubicBezTo>
                  <a:pt x="338" y="45"/>
                  <a:pt x="344" y="57"/>
                  <a:pt x="347" y="66"/>
                </a:cubicBezTo>
                <a:cubicBezTo>
                  <a:pt x="350" y="72"/>
                  <a:pt x="353" y="75"/>
                  <a:pt x="359" y="81"/>
                </a:cubicBezTo>
                <a:cubicBezTo>
                  <a:pt x="365" y="81"/>
                  <a:pt x="371" y="81"/>
                  <a:pt x="377" y="81"/>
                </a:cubicBezTo>
                <a:cubicBezTo>
                  <a:pt x="383" y="75"/>
                  <a:pt x="389" y="72"/>
                  <a:pt x="395" y="69"/>
                </a:cubicBezTo>
                <a:cubicBezTo>
                  <a:pt x="395" y="69"/>
                  <a:pt x="395" y="72"/>
                  <a:pt x="398" y="72"/>
                </a:cubicBezTo>
                <a:cubicBezTo>
                  <a:pt x="398" y="81"/>
                  <a:pt x="398" y="99"/>
                  <a:pt x="389" y="105"/>
                </a:cubicBezTo>
                <a:cubicBezTo>
                  <a:pt x="383" y="108"/>
                  <a:pt x="380" y="108"/>
                  <a:pt x="377" y="108"/>
                </a:cubicBezTo>
                <a:cubicBezTo>
                  <a:pt x="371" y="105"/>
                  <a:pt x="365" y="102"/>
                  <a:pt x="359" y="99"/>
                </a:cubicBezTo>
                <a:cubicBezTo>
                  <a:pt x="338" y="99"/>
                  <a:pt x="335" y="102"/>
                  <a:pt x="320" y="114"/>
                </a:cubicBezTo>
                <a:cubicBezTo>
                  <a:pt x="317" y="117"/>
                  <a:pt x="317" y="120"/>
                  <a:pt x="314" y="123"/>
                </a:cubicBezTo>
                <a:cubicBezTo>
                  <a:pt x="314" y="129"/>
                  <a:pt x="311" y="135"/>
                  <a:pt x="317" y="144"/>
                </a:cubicBezTo>
                <a:cubicBezTo>
                  <a:pt x="317" y="150"/>
                  <a:pt x="323" y="165"/>
                  <a:pt x="338" y="156"/>
                </a:cubicBezTo>
                <a:cubicBezTo>
                  <a:pt x="350" y="156"/>
                  <a:pt x="359" y="150"/>
                  <a:pt x="359" y="171"/>
                </a:cubicBezTo>
                <a:cubicBezTo>
                  <a:pt x="356" y="177"/>
                  <a:pt x="353" y="186"/>
                  <a:pt x="350" y="195"/>
                </a:cubicBezTo>
                <a:cubicBezTo>
                  <a:pt x="338" y="210"/>
                  <a:pt x="344" y="219"/>
                  <a:pt x="365" y="228"/>
                </a:cubicBezTo>
                <a:cubicBezTo>
                  <a:pt x="365" y="231"/>
                  <a:pt x="365" y="237"/>
                  <a:pt x="365" y="240"/>
                </a:cubicBezTo>
                <a:cubicBezTo>
                  <a:pt x="365" y="246"/>
                  <a:pt x="356" y="261"/>
                  <a:pt x="365" y="273"/>
                </a:cubicBezTo>
                <a:cubicBezTo>
                  <a:pt x="368" y="279"/>
                  <a:pt x="374" y="285"/>
                  <a:pt x="380" y="291"/>
                </a:cubicBezTo>
                <a:cubicBezTo>
                  <a:pt x="389" y="294"/>
                  <a:pt x="401" y="297"/>
                  <a:pt x="413" y="300"/>
                </a:cubicBezTo>
                <a:cubicBezTo>
                  <a:pt x="416" y="300"/>
                  <a:pt x="419" y="303"/>
                  <a:pt x="425" y="306"/>
                </a:cubicBezTo>
                <a:cubicBezTo>
                  <a:pt x="427" y="306"/>
                  <a:pt x="433" y="306"/>
                  <a:pt x="436" y="306"/>
                </a:cubicBezTo>
                <a:cubicBezTo>
                  <a:pt x="436" y="312"/>
                  <a:pt x="439" y="315"/>
                  <a:pt x="439" y="318"/>
                </a:cubicBezTo>
                <a:cubicBezTo>
                  <a:pt x="436" y="320"/>
                  <a:pt x="436" y="323"/>
                  <a:pt x="433" y="326"/>
                </a:cubicBezTo>
                <a:cubicBezTo>
                  <a:pt x="427" y="332"/>
                  <a:pt x="422" y="335"/>
                  <a:pt x="416" y="335"/>
                </a:cubicBezTo>
                <a:cubicBezTo>
                  <a:pt x="395" y="335"/>
                  <a:pt x="386" y="344"/>
                  <a:pt x="371" y="353"/>
                </a:cubicBezTo>
                <a:cubicBezTo>
                  <a:pt x="368" y="359"/>
                  <a:pt x="365" y="365"/>
                  <a:pt x="359" y="371"/>
                </a:cubicBezTo>
                <a:cubicBezTo>
                  <a:pt x="353" y="371"/>
                  <a:pt x="347" y="371"/>
                  <a:pt x="341" y="371"/>
                </a:cubicBezTo>
                <a:cubicBezTo>
                  <a:pt x="335" y="374"/>
                  <a:pt x="326" y="389"/>
                  <a:pt x="317" y="386"/>
                </a:cubicBezTo>
                <a:cubicBezTo>
                  <a:pt x="305" y="368"/>
                  <a:pt x="296" y="374"/>
                  <a:pt x="287" y="383"/>
                </a:cubicBezTo>
                <a:cubicBezTo>
                  <a:pt x="272" y="386"/>
                  <a:pt x="269" y="377"/>
                  <a:pt x="263" y="374"/>
                </a:cubicBezTo>
                <a:cubicBezTo>
                  <a:pt x="245" y="368"/>
                  <a:pt x="242" y="377"/>
                  <a:pt x="236" y="386"/>
                </a:cubicBezTo>
                <a:cubicBezTo>
                  <a:pt x="230" y="392"/>
                  <a:pt x="218" y="383"/>
                  <a:pt x="215" y="383"/>
                </a:cubicBezTo>
                <a:cubicBezTo>
                  <a:pt x="212" y="383"/>
                  <a:pt x="209" y="383"/>
                  <a:pt x="206" y="383"/>
                </a:cubicBezTo>
                <a:cubicBezTo>
                  <a:pt x="197" y="392"/>
                  <a:pt x="197" y="389"/>
                  <a:pt x="197" y="404"/>
                </a:cubicBezTo>
                <a:cubicBezTo>
                  <a:pt x="203" y="413"/>
                  <a:pt x="209" y="419"/>
                  <a:pt x="203" y="434"/>
                </a:cubicBezTo>
                <a:cubicBezTo>
                  <a:pt x="203" y="440"/>
                  <a:pt x="209" y="449"/>
                  <a:pt x="209" y="464"/>
                </a:cubicBezTo>
                <a:cubicBezTo>
                  <a:pt x="206" y="467"/>
                  <a:pt x="203" y="470"/>
                  <a:pt x="203" y="470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xmlns="" id="{8588560C-39D2-46CE-89CE-C76CA67EFD11}"/>
              </a:ext>
            </a:extLst>
          </p:cNvPr>
          <p:cNvSpPr>
            <a:spLocks/>
          </p:cNvSpPr>
          <p:nvPr/>
        </p:nvSpPr>
        <p:spPr bwMode="auto">
          <a:xfrm>
            <a:off x="6234113" y="4468019"/>
            <a:ext cx="792163" cy="701675"/>
          </a:xfrm>
          <a:custGeom>
            <a:avLst/>
            <a:gdLst>
              <a:gd name="T0" fmla="*/ 2147483646 w 302"/>
              <a:gd name="T1" fmla="*/ 2147483646 h 267"/>
              <a:gd name="T2" fmla="*/ 2147483646 w 302"/>
              <a:gd name="T3" fmla="*/ 2147483646 h 267"/>
              <a:gd name="T4" fmla="*/ 2147483646 w 302"/>
              <a:gd name="T5" fmla="*/ 2147483646 h 267"/>
              <a:gd name="T6" fmla="*/ 2147483646 w 302"/>
              <a:gd name="T7" fmla="*/ 2147483646 h 267"/>
              <a:gd name="T8" fmla="*/ 2147483646 w 302"/>
              <a:gd name="T9" fmla="*/ 2147483646 h 267"/>
              <a:gd name="T10" fmla="*/ 2147483646 w 302"/>
              <a:gd name="T11" fmla="*/ 2147483646 h 267"/>
              <a:gd name="T12" fmla="*/ 2147483646 w 302"/>
              <a:gd name="T13" fmla="*/ 2147483646 h 267"/>
              <a:gd name="T14" fmla="*/ 2147483646 w 302"/>
              <a:gd name="T15" fmla="*/ 2147483646 h 267"/>
              <a:gd name="T16" fmla="*/ 2147483646 w 302"/>
              <a:gd name="T17" fmla="*/ 2147483646 h 267"/>
              <a:gd name="T18" fmla="*/ 2147483646 w 302"/>
              <a:gd name="T19" fmla="*/ 2147483646 h 267"/>
              <a:gd name="T20" fmla="*/ 2147483646 w 302"/>
              <a:gd name="T21" fmla="*/ 2147483646 h 267"/>
              <a:gd name="T22" fmla="*/ 2147483646 w 302"/>
              <a:gd name="T23" fmla="*/ 2147483646 h 267"/>
              <a:gd name="T24" fmla="*/ 2147483646 w 302"/>
              <a:gd name="T25" fmla="*/ 2147483646 h 267"/>
              <a:gd name="T26" fmla="*/ 2147483646 w 302"/>
              <a:gd name="T27" fmla="*/ 2147483646 h 267"/>
              <a:gd name="T28" fmla="*/ 0 w 302"/>
              <a:gd name="T29" fmla="*/ 2147483646 h 267"/>
              <a:gd name="T30" fmla="*/ 2147483646 w 302"/>
              <a:gd name="T31" fmla="*/ 2147483646 h 267"/>
              <a:gd name="T32" fmla="*/ 2147483646 w 302"/>
              <a:gd name="T33" fmla="*/ 2147483646 h 267"/>
              <a:gd name="T34" fmla="*/ 2147483646 w 302"/>
              <a:gd name="T35" fmla="*/ 2147483646 h 267"/>
              <a:gd name="T36" fmla="*/ 2147483646 w 302"/>
              <a:gd name="T37" fmla="*/ 2147483646 h 267"/>
              <a:gd name="T38" fmla="*/ 2147483646 w 302"/>
              <a:gd name="T39" fmla="*/ 2147483646 h 267"/>
              <a:gd name="T40" fmla="*/ 2147483646 w 302"/>
              <a:gd name="T41" fmla="*/ 2147483646 h 267"/>
              <a:gd name="T42" fmla="*/ 2147483646 w 302"/>
              <a:gd name="T43" fmla="*/ 2147483646 h 267"/>
              <a:gd name="T44" fmla="*/ 2147483646 w 302"/>
              <a:gd name="T45" fmla="*/ 2147483646 h 267"/>
              <a:gd name="T46" fmla="*/ 2147483646 w 302"/>
              <a:gd name="T47" fmla="*/ 2147483646 h 267"/>
              <a:gd name="T48" fmla="*/ 2147483646 w 302"/>
              <a:gd name="T49" fmla="*/ 2147483646 h 267"/>
              <a:gd name="T50" fmla="*/ 2147483646 w 302"/>
              <a:gd name="T51" fmla="*/ 2147483646 h 267"/>
              <a:gd name="T52" fmla="*/ 2147483646 w 302"/>
              <a:gd name="T53" fmla="*/ 2147483646 h 267"/>
              <a:gd name="T54" fmla="*/ 2147483646 w 302"/>
              <a:gd name="T55" fmla="*/ 2147483646 h 267"/>
              <a:gd name="T56" fmla="*/ 2147483646 w 302"/>
              <a:gd name="T57" fmla="*/ 0 h 267"/>
              <a:gd name="T58" fmla="*/ 2147483646 w 302"/>
              <a:gd name="T59" fmla="*/ 2147483646 h 267"/>
              <a:gd name="T60" fmla="*/ 2147483646 w 302"/>
              <a:gd name="T61" fmla="*/ 2147483646 h 267"/>
              <a:gd name="T62" fmla="*/ 2147483646 w 302"/>
              <a:gd name="T63" fmla="*/ 2147483646 h 267"/>
              <a:gd name="T64" fmla="*/ 2147483646 w 302"/>
              <a:gd name="T65" fmla="*/ 2147483646 h 267"/>
              <a:gd name="T66" fmla="*/ 2147483646 w 302"/>
              <a:gd name="T67" fmla="*/ 2147483646 h 267"/>
              <a:gd name="T68" fmla="*/ 2147483646 w 302"/>
              <a:gd name="T69" fmla="*/ 2147483646 h 267"/>
              <a:gd name="T70" fmla="*/ 2147483646 w 302"/>
              <a:gd name="T71" fmla="*/ 2147483646 h 267"/>
              <a:gd name="T72" fmla="*/ 2147483646 w 302"/>
              <a:gd name="T73" fmla="*/ 2147483646 h 267"/>
              <a:gd name="T74" fmla="*/ 2147483646 w 302"/>
              <a:gd name="T75" fmla="*/ 2147483646 h 267"/>
              <a:gd name="T76" fmla="*/ 2147483646 w 302"/>
              <a:gd name="T77" fmla="*/ 2147483646 h 267"/>
              <a:gd name="T78" fmla="*/ 2147483646 w 302"/>
              <a:gd name="T79" fmla="*/ 2147483646 h 267"/>
              <a:gd name="T80" fmla="*/ 2147483646 w 302"/>
              <a:gd name="T81" fmla="*/ 2147483646 h 267"/>
              <a:gd name="T82" fmla="*/ 2147483646 w 302"/>
              <a:gd name="T83" fmla="*/ 2147483646 h 267"/>
              <a:gd name="T84" fmla="*/ 2147483646 w 302"/>
              <a:gd name="T85" fmla="*/ 2147483646 h 267"/>
              <a:gd name="T86" fmla="*/ 2147483646 w 302"/>
              <a:gd name="T87" fmla="*/ 2147483646 h 267"/>
              <a:gd name="T88" fmla="*/ 2147483646 w 302"/>
              <a:gd name="T89" fmla="*/ 2147483646 h 267"/>
              <a:gd name="T90" fmla="*/ 2147483646 w 302"/>
              <a:gd name="T91" fmla="*/ 2147483646 h 267"/>
              <a:gd name="T92" fmla="*/ 2147483646 w 302"/>
              <a:gd name="T93" fmla="*/ 2147483646 h 267"/>
              <a:gd name="T94" fmla="*/ 2147483646 w 302"/>
              <a:gd name="T95" fmla="*/ 2147483646 h 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02"/>
              <a:gd name="T145" fmla="*/ 0 h 267"/>
              <a:gd name="T146" fmla="*/ 302 w 302"/>
              <a:gd name="T147" fmla="*/ 267 h 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02" h="267">
                <a:moveTo>
                  <a:pt x="119" y="267"/>
                </a:moveTo>
                <a:cubicBezTo>
                  <a:pt x="105" y="261"/>
                  <a:pt x="102" y="255"/>
                  <a:pt x="96" y="249"/>
                </a:cubicBezTo>
                <a:cubicBezTo>
                  <a:pt x="93" y="249"/>
                  <a:pt x="90" y="246"/>
                  <a:pt x="87" y="246"/>
                </a:cubicBezTo>
                <a:cubicBezTo>
                  <a:pt x="69" y="246"/>
                  <a:pt x="66" y="246"/>
                  <a:pt x="54" y="255"/>
                </a:cubicBezTo>
                <a:cubicBezTo>
                  <a:pt x="54" y="258"/>
                  <a:pt x="51" y="261"/>
                  <a:pt x="48" y="264"/>
                </a:cubicBezTo>
                <a:cubicBezTo>
                  <a:pt x="48" y="255"/>
                  <a:pt x="48" y="252"/>
                  <a:pt x="51" y="246"/>
                </a:cubicBezTo>
                <a:cubicBezTo>
                  <a:pt x="51" y="240"/>
                  <a:pt x="51" y="234"/>
                  <a:pt x="51" y="225"/>
                </a:cubicBezTo>
                <a:cubicBezTo>
                  <a:pt x="45" y="222"/>
                  <a:pt x="36" y="219"/>
                  <a:pt x="30" y="216"/>
                </a:cubicBezTo>
                <a:cubicBezTo>
                  <a:pt x="30" y="213"/>
                  <a:pt x="33" y="207"/>
                  <a:pt x="33" y="204"/>
                </a:cubicBezTo>
                <a:cubicBezTo>
                  <a:pt x="36" y="195"/>
                  <a:pt x="39" y="186"/>
                  <a:pt x="42" y="177"/>
                </a:cubicBezTo>
                <a:cubicBezTo>
                  <a:pt x="45" y="174"/>
                  <a:pt x="42" y="162"/>
                  <a:pt x="42" y="159"/>
                </a:cubicBezTo>
                <a:cubicBezTo>
                  <a:pt x="39" y="156"/>
                  <a:pt x="36" y="153"/>
                  <a:pt x="36" y="153"/>
                </a:cubicBezTo>
                <a:cubicBezTo>
                  <a:pt x="27" y="153"/>
                  <a:pt x="18" y="153"/>
                  <a:pt x="9" y="156"/>
                </a:cubicBezTo>
                <a:cubicBezTo>
                  <a:pt x="0" y="156"/>
                  <a:pt x="3" y="147"/>
                  <a:pt x="3" y="144"/>
                </a:cubicBezTo>
                <a:cubicBezTo>
                  <a:pt x="0" y="141"/>
                  <a:pt x="0" y="141"/>
                  <a:pt x="0" y="138"/>
                </a:cubicBezTo>
                <a:cubicBezTo>
                  <a:pt x="0" y="114"/>
                  <a:pt x="9" y="114"/>
                  <a:pt x="30" y="108"/>
                </a:cubicBezTo>
                <a:cubicBezTo>
                  <a:pt x="33" y="108"/>
                  <a:pt x="33" y="108"/>
                  <a:pt x="36" y="108"/>
                </a:cubicBezTo>
                <a:cubicBezTo>
                  <a:pt x="45" y="114"/>
                  <a:pt x="57" y="120"/>
                  <a:pt x="72" y="114"/>
                </a:cubicBezTo>
                <a:cubicBezTo>
                  <a:pt x="75" y="111"/>
                  <a:pt x="75" y="108"/>
                  <a:pt x="78" y="108"/>
                </a:cubicBezTo>
                <a:cubicBezTo>
                  <a:pt x="78" y="105"/>
                  <a:pt x="81" y="99"/>
                  <a:pt x="81" y="96"/>
                </a:cubicBezTo>
                <a:cubicBezTo>
                  <a:pt x="81" y="96"/>
                  <a:pt x="84" y="96"/>
                  <a:pt x="87" y="96"/>
                </a:cubicBezTo>
                <a:cubicBezTo>
                  <a:pt x="90" y="102"/>
                  <a:pt x="110" y="102"/>
                  <a:pt x="125" y="102"/>
                </a:cubicBezTo>
                <a:cubicBezTo>
                  <a:pt x="134" y="93"/>
                  <a:pt x="131" y="81"/>
                  <a:pt x="131" y="72"/>
                </a:cubicBezTo>
                <a:cubicBezTo>
                  <a:pt x="119" y="60"/>
                  <a:pt x="107" y="57"/>
                  <a:pt x="99" y="54"/>
                </a:cubicBezTo>
                <a:cubicBezTo>
                  <a:pt x="93" y="42"/>
                  <a:pt x="96" y="39"/>
                  <a:pt x="107" y="39"/>
                </a:cubicBezTo>
                <a:cubicBezTo>
                  <a:pt x="110" y="42"/>
                  <a:pt x="113" y="45"/>
                  <a:pt x="116" y="45"/>
                </a:cubicBezTo>
                <a:cubicBezTo>
                  <a:pt x="125" y="48"/>
                  <a:pt x="131" y="48"/>
                  <a:pt x="137" y="51"/>
                </a:cubicBezTo>
                <a:cubicBezTo>
                  <a:pt x="158" y="51"/>
                  <a:pt x="182" y="33"/>
                  <a:pt x="191" y="15"/>
                </a:cubicBezTo>
                <a:cubicBezTo>
                  <a:pt x="191" y="0"/>
                  <a:pt x="203" y="0"/>
                  <a:pt x="215" y="0"/>
                </a:cubicBezTo>
                <a:cubicBezTo>
                  <a:pt x="224" y="3"/>
                  <a:pt x="230" y="18"/>
                  <a:pt x="233" y="33"/>
                </a:cubicBezTo>
                <a:cubicBezTo>
                  <a:pt x="242" y="42"/>
                  <a:pt x="248" y="54"/>
                  <a:pt x="263" y="66"/>
                </a:cubicBezTo>
                <a:cubicBezTo>
                  <a:pt x="266" y="66"/>
                  <a:pt x="272" y="69"/>
                  <a:pt x="278" y="69"/>
                </a:cubicBezTo>
                <a:cubicBezTo>
                  <a:pt x="278" y="78"/>
                  <a:pt x="287" y="90"/>
                  <a:pt x="278" y="102"/>
                </a:cubicBezTo>
                <a:cubicBezTo>
                  <a:pt x="260" y="114"/>
                  <a:pt x="248" y="105"/>
                  <a:pt x="251" y="132"/>
                </a:cubicBezTo>
                <a:cubicBezTo>
                  <a:pt x="254" y="132"/>
                  <a:pt x="260" y="129"/>
                  <a:pt x="263" y="129"/>
                </a:cubicBezTo>
                <a:cubicBezTo>
                  <a:pt x="272" y="129"/>
                  <a:pt x="278" y="129"/>
                  <a:pt x="284" y="129"/>
                </a:cubicBezTo>
                <a:cubicBezTo>
                  <a:pt x="284" y="138"/>
                  <a:pt x="284" y="150"/>
                  <a:pt x="284" y="162"/>
                </a:cubicBezTo>
                <a:cubicBezTo>
                  <a:pt x="284" y="168"/>
                  <a:pt x="287" y="171"/>
                  <a:pt x="296" y="177"/>
                </a:cubicBezTo>
                <a:cubicBezTo>
                  <a:pt x="296" y="180"/>
                  <a:pt x="299" y="183"/>
                  <a:pt x="302" y="189"/>
                </a:cubicBezTo>
                <a:cubicBezTo>
                  <a:pt x="290" y="189"/>
                  <a:pt x="284" y="195"/>
                  <a:pt x="275" y="198"/>
                </a:cubicBezTo>
                <a:cubicBezTo>
                  <a:pt x="266" y="213"/>
                  <a:pt x="251" y="219"/>
                  <a:pt x="239" y="228"/>
                </a:cubicBezTo>
                <a:cubicBezTo>
                  <a:pt x="230" y="234"/>
                  <a:pt x="218" y="237"/>
                  <a:pt x="209" y="234"/>
                </a:cubicBezTo>
                <a:cubicBezTo>
                  <a:pt x="203" y="234"/>
                  <a:pt x="200" y="231"/>
                  <a:pt x="194" y="228"/>
                </a:cubicBezTo>
                <a:cubicBezTo>
                  <a:pt x="182" y="213"/>
                  <a:pt x="182" y="219"/>
                  <a:pt x="170" y="216"/>
                </a:cubicBezTo>
                <a:cubicBezTo>
                  <a:pt x="167" y="219"/>
                  <a:pt x="164" y="219"/>
                  <a:pt x="164" y="222"/>
                </a:cubicBezTo>
                <a:cubicBezTo>
                  <a:pt x="164" y="225"/>
                  <a:pt x="164" y="228"/>
                  <a:pt x="164" y="231"/>
                </a:cubicBezTo>
                <a:cubicBezTo>
                  <a:pt x="155" y="240"/>
                  <a:pt x="143" y="249"/>
                  <a:pt x="137" y="261"/>
                </a:cubicBezTo>
                <a:cubicBezTo>
                  <a:pt x="128" y="264"/>
                  <a:pt x="122" y="264"/>
                  <a:pt x="119" y="267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xmlns="" id="{A3804595-35D8-46EF-B3B2-1BC22E58FA56}"/>
              </a:ext>
            </a:extLst>
          </p:cNvPr>
          <p:cNvSpPr>
            <a:spLocks/>
          </p:cNvSpPr>
          <p:nvPr/>
        </p:nvSpPr>
        <p:spPr bwMode="auto">
          <a:xfrm>
            <a:off x="6367463" y="4925219"/>
            <a:ext cx="971550" cy="730250"/>
          </a:xfrm>
          <a:custGeom>
            <a:avLst/>
            <a:gdLst>
              <a:gd name="T0" fmla="*/ 2147483646 w 370"/>
              <a:gd name="T1" fmla="*/ 2147483646 h 278"/>
              <a:gd name="T2" fmla="*/ 2147483646 w 370"/>
              <a:gd name="T3" fmla="*/ 2147483646 h 278"/>
              <a:gd name="T4" fmla="*/ 2147483646 w 370"/>
              <a:gd name="T5" fmla="*/ 2147483646 h 278"/>
              <a:gd name="T6" fmla="*/ 2147483646 w 370"/>
              <a:gd name="T7" fmla="*/ 2147483646 h 278"/>
              <a:gd name="T8" fmla="*/ 2147483646 w 370"/>
              <a:gd name="T9" fmla="*/ 2147483646 h 278"/>
              <a:gd name="T10" fmla="*/ 2147483646 w 370"/>
              <a:gd name="T11" fmla="*/ 2147483646 h 278"/>
              <a:gd name="T12" fmla="*/ 2147483646 w 370"/>
              <a:gd name="T13" fmla="*/ 2147483646 h 278"/>
              <a:gd name="T14" fmla="*/ 2147483646 w 370"/>
              <a:gd name="T15" fmla="*/ 2147483646 h 278"/>
              <a:gd name="T16" fmla="*/ 2147483646 w 370"/>
              <a:gd name="T17" fmla="*/ 2147483646 h 278"/>
              <a:gd name="T18" fmla="*/ 2147483646 w 370"/>
              <a:gd name="T19" fmla="*/ 2147483646 h 278"/>
              <a:gd name="T20" fmla="*/ 2147483646 w 370"/>
              <a:gd name="T21" fmla="*/ 2147483646 h 278"/>
              <a:gd name="T22" fmla="*/ 2147483646 w 370"/>
              <a:gd name="T23" fmla="*/ 2147483646 h 278"/>
              <a:gd name="T24" fmla="*/ 2147483646 w 370"/>
              <a:gd name="T25" fmla="*/ 2147483646 h 278"/>
              <a:gd name="T26" fmla="*/ 2147483646 w 370"/>
              <a:gd name="T27" fmla="*/ 2147483646 h 278"/>
              <a:gd name="T28" fmla="*/ 2147483646 w 370"/>
              <a:gd name="T29" fmla="*/ 2147483646 h 278"/>
              <a:gd name="T30" fmla="*/ 2147483646 w 370"/>
              <a:gd name="T31" fmla="*/ 2147483646 h 278"/>
              <a:gd name="T32" fmla="*/ 2147483646 w 370"/>
              <a:gd name="T33" fmla="*/ 2147483646 h 278"/>
              <a:gd name="T34" fmla="*/ 2147483646 w 370"/>
              <a:gd name="T35" fmla="*/ 2147483646 h 278"/>
              <a:gd name="T36" fmla="*/ 2147483646 w 370"/>
              <a:gd name="T37" fmla="*/ 2147483646 h 278"/>
              <a:gd name="T38" fmla="*/ 2147483646 w 370"/>
              <a:gd name="T39" fmla="*/ 2147483646 h 278"/>
              <a:gd name="T40" fmla="*/ 2147483646 w 370"/>
              <a:gd name="T41" fmla="*/ 2147483646 h 278"/>
              <a:gd name="T42" fmla="*/ 2147483646 w 370"/>
              <a:gd name="T43" fmla="*/ 2147483646 h 278"/>
              <a:gd name="T44" fmla="*/ 2147483646 w 370"/>
              <a:gd name="T45" fmla="*/ 2147483646 h 278"/>
              <a:gd name="T46" fmla="*/ 2147483646 w 370"/>
              <a:gd name="T47" fmla="*/ 2147483646 h 278"/>
              <a:gd name="T48" fmla="*/ 2147483646 w 370"/>
              <a:gd name="T49" fmla="*/ 2147483646 h 278"/>
              <a:gd name="T50" fmla="*/ 2147483646 w 370"/>
              <a:gd name="T51" fmla="*/ 2147483646 h 278"/>
              <a:gd name="T52" fmla="*/ 2147483646 w 370"/>
              <a:gd name="T53" fmla="*/ 2147483646 h 278"/>
              <a:gd name="T54" fmla="*/ 2147483646 w 370"/>
              <a:gd name="T55" fmla="*/ 2147483646 h 278"/>
              <a:gd name="T56" fmla="*/ 2147483646 w 370"/>
              <a:gd name="T57" fmla="*/ 2147483646 h 278"/>
              <a:gd name="T58" fmla="*/ 2147483646 w 370"/>
              <a:gd name="T59" fmla="*/ 2147483646 h 278"/>
              <a:gd name="T60" fmla="*/ 2147483646 w 370"/>
              <a:gd name="T61" fmla="*/ 2147483646 h 278"/>
              <a:gd name="T62" fmla="*/ 2147483646 w 370"/>
              <a:gd name="T63" fmla="*/ 2147483646 h 2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0"/>
              <a:gd name="T97" fmla="*/ 0 h 278"/>
              <a:gd name="T98" fmla="*/ 370 w 370"/>
              <a:gd name="T99" fmla="*/ 278 h 2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0" h="278">
                <a:moveTo>
                  <a:pt x="224" y="278"/>
                </a:moveTo>
                <a:cubicBezTo>
                  <a:pt x="224" y="275"/>
                  <a:pt x="224" y="272"/>
                  <a:pt x="224" y="269"/>
                </a:cubicBezTo>
                <a:cubicBezTo>
                  <a:pt x="221" y="269"/>
                  <a:pt x="221" y="266"/>
                  <a:pt x="218" y="266"/>
                </a:cubicBezTo>
                <a:cubicBezTo>
                  <a:pt x="215" y="266"/>
                  <a:pt x="215" y="263"/>
                  <a:pt x="212" y="263"/>
                </a:cubicBezTo>
                <a:cubicBezTo>
                  <a:pt x="209" y="251"/>
                  <a:pt x="203" y="251"/>
                  <a:pt x="197" y="254"/>
                </a:cubicBezTo>
                <a:cubicBezTo>
                  <a:pt x="194" y="260"/>
                  <a:pt x="194" y="263"/>
                  <a:pt x="194" y="266"/>
                </a:cubicBezTo>
                <a:cubicBezTo>
                  <a:pt x="182" y="269"/>
                  <a:pt x="170" y="269"/>
                  <a:pt x="158" y="269"/>
                </a:cubicBezTo>
                <a:cubicBezTo>
                  <a:pt x="152" y="269"/>
                  <a:pt x="146" y="266"/>
                  <a:pt x="137" y="266"/>
                </a:cubicBezTo>
                <a:cubicBezTo>
                  <a:pt x="131" y="263"/>
                  <a:pt x="128" y="263"/>
                  <a:pt x="122" y="263"/>
                </a:cubicBezTo>
                <a:cubicBezTo>
                  <a:pt x="116" y="257"/>
                  <a:pt x="113" y="254"/>
                  <a:pt x="107" y="248"/>
                </a:cubicBezTo>
                <a:cubicBezTo>
                  <a:pt x="107" y="245"/>
                  <a:pt x="104" y="242"/>
                  <a:pt x="101" y="239"/>
                </a:cubicBezTo>
                <a:cubicBezTo>
                  <a:pt x="101" y="239"/>
                  <a:pt x="101" y="239"/>
                  <a:pt x="101" y="239"/>
                </a:cubicBezTo>
                <a:cubicBezTo>
                  <a:pt x="95" y="227"/>
                  <a:pt x="101" y="224"/>
                  <a:pt x="104" y="215"/>
                </a:cubicBezTo>
                <a:cubicBezTo>
                  <a:pt x="104" y="212"/>
                  <a:pt x="104" y="206"/>
                  <a:pt x="104" y="203"/>
                </a:cubicBezTo>
                <a:cubicBezTo>
                  <a:pt x="101" y="200"/>
                  <a:pt x="95" y="197"/>
                  <a:pt x="92" y="194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74" y="191"/>
                  <a:pt x="62" y="191"/>
                  <a:pt x="51" y="188"/>
                </a:cubicBezTo>
                <a:cubicBezTo>
                  <a:pt x="48" y="188"/>
                  <a:pt x="45" y="185"/>
                  <a:pt x="39" y="185"/>
                </a:cubicBezTo>
                <a:cubicBezTo>
                  <a:pt x="39" y="179"/>
                  <a:pt x="36" y="176"/>
                  <a:pt x="36" y="170"/>
                </a:cubicBezTo>
                <a:cubicBezTo>
                  <a:pt x="39" y="170"/>
                  <a:pt x="45" y="170"/>
                  <a:pt x="51" y="170"/>
                </a:cubicBezTo>
                <a:cubicBezTo>
                  <a:pt x="56" y="170"/>
                  <a:pt x="62" y="161"/>
                  <a:pt x="68" y="158"/>
                </a:cubicBezTo>
                <a:cubicBezTo>
                  <a:pt x="74" y="147"/>
                  <a:pt x="74" y="138"/>
                  <a:pt x="68" y="132"/>
                </a:cubicBezTo>
                <a:cubicBezTo>
                  <a:pt x="65" y="132"/>
                  <a:pt x="59" y="132"/>
                  <a:pt x="56" y="132"/>
                </a:cubicBezTo>
                <a:cubicBezTo>
                  <a:pt x="39" y="120"/>
                  <a:pt x="21" y="117"/>
                  <a:pt x="9" y="111"/>
                </a:cubicBezTo>
                <a:cubicBezTo>
                  <a:pt x="3" y="105"/>
                  <a:pt x="0" y="99"/>
                  <a:pt x="0" y="96"/>
                </a:cubicBezTo>
                <a:cubicBezTo>
                  <a:pt x="9" y="81"/>
                  <a:pt x="9" y="78"/>
                  <a:pt x="30" y="78"/>
                </a:cubicBezTo>
                <a:cubicBezTo>
                  <a:pt x="36" y="78"/>
                  <a:pt x="39" y="81"/>
                  <a:pt x="45" y="81"/>
                </a:cubicBezTo>
                <a:cubicBezTo>
                  <a:pt x="48" y="87"/>
                  <a:pt x="54" y="90"/>
                  <a:pt x="59" y="96"/>
                </a:cubicBezTo>
                <a:cubicBezTo>
                  <a:pt x="65" y="96"/>
                  <a:pt x="71" y="99"/>
                  <a:pt x="83" y="96"/>
                </a:cubicBezTo>
                <a:cubicBezTo>
                  <a:pt x="95" y="87"/>
                  <a:pt x="107" y="69"/>
                  <a:pt x="119" y="60"/>
                </a:cubicBezTo>
                <a:cubicBezTo>
                  <a:pt x="119" y="57"/>
                  <a:pt x="119" y="54"/>
                  <a:pt x="119" y="48"/>
                </a:cubicBezTo>
                <a:cubicBezTo>
                  <a:pt x="122" y="48"/>
                  <a:pt x="125" y="48"/>
                  <a:pt x="131" y="48"/>
                </a:cubicBezTo>
                <a:cubicBezTo>
                  <a:pt x="131" y="51"/>
                  <a:pt x="134" y="51"/>
                  <a:pt x="134" y="54"/>
                </a:cubicBezTo>
                <a:cubicBezTo>
                  <a:pt x="140" y="57"/>
                  <a:pt x="149" y="63"/>
                  <a:pt x="161" y="69"/>
                </a:cubicBezTo>
                <a:cubicBezTo>
                  <a:pt x="164" y="69"/>
                  <a:pt x="167" y="69"/>
                  <a:pt x="170" y="69"/>
                </a:cubicBezTo>
                <a:cubicBezTo>
                  <a:pt x="176" y="66"/>
                  <a:pt x="182" y="63"/>
                  <a:pt x="191" y="60"/>
                </a:cubicBezTo>
                <a:cubicBezTo>
                  <a:pt x="200" y="51"/>
                  <a:pt x="206" y="48"/>
                  <a:pt x="218" y="42"/>
                </a:cubicBezTo>
                <a:cubicBezTo>
                  <a:pt x="218" y="39"/>
                  <a:pt x="221" y="39"/>
                  <a:pt x="224" y="36"/>
                </a:cubicBezTo>
                <a:cubicBezTo>
                  <a:pt x="233" y="24"/>
                  <a:pt x="239" y="21"/>
                  <a:pt x="254" y="18"/>
                </a:cubicBezTo>
                <a:cubicBezTo>
                  <a:pt x="260" y="18"/>
                  <a:pt x="266" y="18"/>
                  <a:pt x="275" y="18"/>
                </a:cubicBezTo>
                <a:cubicBezTo>
                  <a:pt x="290" y="9"/>
                  <a:pt x="293" y="0"/>
                  <a:pt x="314" y="0"/>
                </a:cubicBezTo>
                <a:cubicBezTo>
                  <a:pt x="317" y="6"/>
                  <a:pt x="320" y="12"/>
                  <a:pt x="326" y="18"/>
                </a:cubicBezTo>
                <a:cubicBezTo>
                  <a:pt x="329" y="21"/>
                  <a:pt x="332" y="24"/>
                  <a:pt x="335" y="27"/>
                </a:cubicBezTo>
                <a:cubicBezTo>
                  <a:pt x="329" y="36"/>
                  <a:pt x="323" y="45"/>
                  <a:pt x="317" y="57"/>
                </a:cubicBezTo>
                <a:cubicBezTo>
                  <a:pt x="317" y="60"/>
                  <a:pt x="317" y="66"/>
                  <a:pt x="317" y="69"/>
                </a:cubicBezTo>
                <a:cubicBezTo>
                  <a:pt x="320" y="72"/>
                  <a:pt x="326" y="72"/>
                  <a:pt x="335" y="72"/>
                </a:cubicBezTo>
                <a:cubicBezTo>
                  <a:pt x="335" y="78"/>
                  <a:pt x="338" y="81"/>
                  <a:pt x="338" y="87"/>
                </a:cubicBezTo>
                <a:cubicBezTo>
                  <a:pt x="341" y="90"/>
                  <a:pt x="341" y="90"/>
                  <a:pt x="344" y="93"/>
                </a:cubicBezTo>
                <a:cubicBezTo>
                  <a:pt x="349" y="93"/>
                  <a:pt x="358" y="90"/>
                  <a:pt x="364" y="90"/>
                </a:cubicBezTo>
                <a:cubicBezTo>
                  <a:pt x="370" y="96"/>
                  <a:pt x="370" y="108"/>
                  <a:pt x="370" y="120"/>
                </a:cubicBezTo>
                <a:cubicBezTo>
                  <a:pt x="370" y="123"/>
                  <a:pt x="367" y="126"/>
                  <a:pt x="361" y="129"/>
                </a:cubicBezTo>
                <a:cubicBezTo>
                  <a:pt x="361" y="132"/>
                  <a:pt x="358" y="132"/>
                  <a:pt x="355" y="132"/>
                </a:cubicBezTo>
                <a:cubicBezTo>
                  <a:pt x="355" y="141"/>
                  <a:pt x="355" y="149"/>
                  <a:pt x="352" y="155"/>
                </a:cubicBezTo>
                <a:cubicBezTo>
                  <a:pt x="352" y="161"/>
                  <a:pt x="349" y="164"/>
                  <a:pt x="346" y="170"/>
                </a:cubicBezTo>
                <a:cubicBezTo>
                  <a:pt x="344" y="170"/>
                  <a:pt x="338" y="173"/>
                  <a:pt x="338" y="179"/>
                </a:cubicBezTo>
                <a:cubicBezTo>
                  <a:pt x="326" y="179"/>
                  <a:pt x="317" y="203"/>
                  <a:pt x="308" y="209"/>
                </a:cubicBezTo>
                <a:cubicBezTo>
                  <a:pt x="308" y="212"/>
                  <a:pt x="299" y="215"/>
                  <a:pt x="299" y="215"/>
                </a:cubicBezTo>
                <a:cubicBezTo>
                  <a:pt x="293" y="221"/>
                  <a:pt x="287" y="227"/>
                  <a:pt x="284" y="230"/>
                </a:cubicBezTo>
                <a:cubicBezTo>
                  <a:pt x="284" y="233"/>
                  <a:pt x="284" y="233"/>
                  <a:pt x="284" y="233"/>
                </a:cubicBezTo>
                <a:cubicBezTo>
                  <a:pt x="281" y="233"/>
                  <a:pt x="281" y="233"/>
                  <a:pt x="281" y="233"/>
                </a:cubicBezTo>
                <a:cubicBezTo>
                  <a:pt x="281" y="236"/>
                  <a:pt x="281" y="236"/>
                  <a:pt x="281" y="236"/>
                </a:cubicBezTo>
                <a:cubicBezTo>
                  <a:pt x="275" y="236"/>
                  <a:pt x="269" y="245"/>
                  <a:pt x="266" y="248"/>
                </a:cubicBezTo>
                <a:cubicBezTo>
                  <a:pt x="263" y="254"/>
                  <a:pt x="260" y="260"/>
                  <a:pt x="257" y="266"/>
                </a:cubicBezTo>
                <a:cubicBezTo>
                  <a:pt x="245" y="269"/>
                  <a:pt x="239" y="272"/>
                  <a:pt x="233" y="278"/>
                </a:cubicBezTo>
                <a:cubicBezTo>
                  <a:pt x="227" y="278"/>
                  <a:pt x="227" y="278"/>
                  <a:pt x="224" y="278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xmlns="" id="{12406E01-546E-4874-AFCB-196D63945BD9}"/>
              </a:ext>
            </a:extLst>
          </p:cNvPr>
          <p:cNvSpPr>
            <a:spLocks/>
          </p:cNvSpPr>
          <p:nvPr/>
        </p:nvSpPr>
        <p:spPr bwMode="auto">
          <a:xfrm>
            <a:off x="7034213" y="5026819"/>
            <a:ext cx="1019175" cy="793750"/>
          </a:xfrm>
          <a:custGeom>
            <a:avLst/>
            <a:gdLst>
              <a:gd name="T0" fmla="*/ 2147483646 w 388"/>
              <a:gd name="T1" fmla="*/ 2147483646 h 302"/>
              <a:gd name="T2" fmla="*/ 2147483646 w 388"/>
              <a:gd name="T3" fmla="*/ 2147483646 h 302"/>
              <a:gd name="T4" fmla="*/ 0 w 388"/>
              <a:gd name="T5" fmla="*/ 2147483646 h 302"/>
              <a:gd name="T6" fmla="*/ 2147483646 w 388"/>
              <a:gd name="T7" fmla="*/ 2147483646 h 302"/>
              <a:gd name="T8" fmla="*/ 2147483646 w 388"/>
              <a:gd name="T9" fmla="*/ 2147483646 h 302"/>
              <a:gd name="T10" fmla="*/ 2147483646 w 388"/>
              <a:gd name="T11" fmla="*/ 2147483646 h 302"/>
              <a:gd name="T12" fmla="*/ 2147483646 w 388"/>
              <a:gd name="T13" fmla="*/ 2147483646 h 302"/>
              <a:gd name="T14" fmla="*/ 2147483646 w 388"/>
              <a:gd name="T15" fmla="*/ 2147483646 h 302"/>
              <a:gd name="T16" fmla="*/ 2147483646 w 388"/>
              <a:gd name="T17" fmla="*/ 2147483646 h 302"/>
              <a:gd name="T18" fmla="*/ 2147483646 w 388"/>
              <a:gd name="T19" fmla="*/ 2147483646 h 302"/>
              <a:gd name="T20" fmla="*/ 2147483646 w 388"/>
              <a:gd name="T21" fmla="*/ 2147483646 h 302"/>
              <a:gd name="T22" fmla="*/ 2147483646 w 388"/>
              <a:gd name="T23" fmla="*/ 2147483646 h 302"/>
              <a:gd name="T24" fmla="*/ 2147483646 w 388"/>
              <a:gd name="T25" fmla="*/ 2147483646 h 302"/>
              <a:gd name="T26" fmla="*/ 2147483646 w 388"/>
              <a:gd name="T27" fmla="*/ 2147483646 h 302"/>
              <a:gd name="T28" fmla="*/ 2147483646 w 388"/>
              <a:gd name="T29" fmla="*/ 2147483646 h 302"/>
              <a:gd name="T30" fmla="*/ 2147483646 w 388"/>
              <a:gd name="T31" fmla="*/ 2147483646 h 302"/>
              <a:gd name="T32" fmla="*/ 2147483646 w 388"/>
              <a:gd name="T33" fmla="*/ 2147483646 h 302"/>
              <a:gd name="T34" fmla="*/ 2147483646 w 388"/>
              <a:gd name="T35" fmla="*/ 2147483646 h 302"/>
              <a:gd name="T36" fmla="*/ 2147483646 w 388"/>
              <a:gd name="T37" fmla="*/ 2147483646 h 302"/>
              <a:gd name="T38" fmla="*/ 2147483646 w 388"/>
              <a:gd name="T39" fmla="*/ 0 h 302"/>
              <a:gd name="T40" fmla="*/ 2147483646 w 388"/>
              <a:gd name="T41" fmla="*/ 0 h 302"/>
              <a:gd name="T42" fmla="*/ 2147483646 w 388"/>
              <a:gd name="T43" fmla="*/ 2147483646 h 302"/>
              <a:gd name="T44" fmla="*/ 2147483646 w 388"/>
              <a:gd name="T45" fmla="*/ 2147483646 h 302"/>
              <a:gd name="T46" fmla="*/ 2147483646 w 388"/>
              <a:gd name="T47" fmla="*/ 2147483646 h 302"/>
              <a:gd name="T48" fmla="*/ 2147483646 w 388"/>
              <a:gd name="T49" fmla="*/ 2147483646 h 302"/>
              <a:gd name="T50" fmla="*/ 2147483646 w 388"/>
              <a:gd name="T51" fmla="*/ 2147483646 h 302"/>
              <a:gd name="T52" fmla="*/ 2147483646 w 388"/>
              <a:gd name="T53" fmla="*/ 2147483646 h 302"/>
              <a:gd name="T54" fmla="*/ 2147483646 w 388"/>
              <a:gd name="T55" fmla="*/ 2147483646 h 302"/>
              <a:gd name="T56" fmla="*/ 2147483646 w 388"/>
              <a:gd name="T57" fmla="*/ 2147483646 h 302"/>
              <a:gd name="T58" fmla="*/ 2147483646 w 388"/>
              <a:gd name="T59" fmla="*/ 2147483646 h 302"/>
              <a:gd name="T60" fmla="*/ 2147483646 w 388"/>
              <a:gd name="T61" fmla="*/ 2147483646 h 302"/>
              <a:gd name="T62" fmla="*/ 2147483646 w 388"/>
              <a:gd name="T63" fmla="*/ 2147483646 h 302"/>
              <a:gd name="T64" fmla="*/ 2147483646 w 388"/>
              <a:gd name="T65" fmla="*/ 2147483646 h 302"/>
              <a:gd name="T66" fmla="*/ 2147483646 w 388"/>
              <a:gd name="T67" fmla="*/ 2147483646 h 302"/>
              <a:gd name="T68" fmla="*/ 2147483646 w 388"/>
              <a:gd name="T69" fmla="*/ 2147483646 h 302"/>
              <a:gd name="T70" fmla="*/ 2147483646 w 388"/>
              <a:gd name="T71" fmla="*/ 2147483646 h 302"/>
              <a:gd name="T72" fmla="*/ 2147483646 w 388"/>
              <a:gd name="T73" fmla="*/ 2147483646 h 302"/>
              <a:gd name="T74" fmla="*/ 2147483646 w 388"/>
              <a:gd name="T75" fmla="*/ 2147483646 h 302"/>
              <a:gd name="T76" fmla="*/ 2147483646 w 388"/>
              <a:gd name="T77" fmla="*/ 2147483646 h 302"/>
              <a:gd name="T78" fmla="*/ 2147483646 w 388"/>
              <a:gd name="T79" fmla="*/ 2147483646 h 302"/>
              <a:gd name="T80" fmla="*/ 2147483646 w 388"/>
              <a:gd name="T81" fmla="*/ 2147483646 h 302"/>
              <a:gd name="T82" fmla="*/ 2147483646 w 388"/>
              <a:gd name="T83" fmla="*/ 2147483646 h 302"/>
              <a:gd name="T84" fmla="*/ 2147483646 w 388"/>
              <a:gd name="T85" fmla="*/ 2147483646 h 302"/>
              <a:gd name="T86" fmla="*/ 2147483646 w 388"/>
              <a:gd name="T87" fmla="*/ 2147483646 h 302"/>
              <a:gd name="T88" fmla="*/ 2147483646 w 388"/>
              <a:gd name="T89" fmla="*/ 2147483646 h 302"/>
              <a:gd name="T90" fmla="*/ 2147483646 w 388"/>
              <a:gd name="T91" fmla="*/ 2147483646 h 302"/>
              <a:gd name="T92" fmla="*/ 2147483646 w 388"/>
              <a:gd name="T93" fmla="*/ 2147483646 h 302"/>
              <a:gd name="T94" fmla="*/ 2147483646 w 388"/>
              <a:gd name="T95" fmla="*/ 2147483646 h 302"/>
              <a:gd name="T96" fmla="*/ 2147483646 w 388"/>
              <a:gd name="T97" fmla="*/ 2147483646 h 302"/>
              <a:gd name="T98" fmla="*/ 2147483646 w 388"/>
              <a:gd name="T99" fmla="*/ 2147483646 h 302"/>
              <a:gd name="T100" fmla="*/ 2147483646 w 388"/>
              <a:gd name="T101" fmla="*/ 2147483646 h 302"/>
              <a:gd name="T102" fmla="*/ 2147483646 w 388"/>
              <a:gd name="T103" fmla="*/ 2147483646 h 302"/>
              <a:gd name="T104" fmla="*/ 2147483646 w 388"/>
              <a:gd name="T105" fmla="*/ 2147483646 h 302"/>
              <a:gd name="T106" fmla="*/ 2147483646 w 388"/>
              <a:gd name="T107" fmla="*/ 2147483646 h 302"/>
              <a:gd name="T108" fmla="*/ 2147483646 w 388"/>
              <a:gd name="T109" fmla="*/ 2147483646 h 302"/>
              <a:gd name="T110" fmla="*/ 2147483646 w 388"/>
              <a:gd name="T111" fmla="*/ 2147483646 h 302"/>
              <a:gd name="T112" fmla="*/ 2147483646 w 388"/>
              <a:gd name="T113" fmla="*/ 2147483646 h 302"/>
              <a:gd name="T114" fmla="*/ 2147483646 w 388"/>
              <a:gd name="T115" fmla="*/ 2147483646 h 302"/>
              <a:gd name="T116" fmla="*/ 2147483646 w 388"/>
              <a:gd name="T117" fmla="*/ 2147483646 h 302"/>
              <a:gd name="T118" fmla="*/ 2147483646 w 388"/>
              <a:gd name="T119" fmla="*/ 2147483646 h 302"/>
              <a:gd name="T120" fmla="*/ 2147483646 w 388"/>
              <a:gd name="T121" fmla="*/ 2147483646 h 302"/>
              <a:gd name="T122" fmla="*/ 2147483646 w 388"/>
              <a:gd name="T123" fmla="*/ 2147483646 h 3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8"/>
              <a:gd name="T187" fmla="*/ 0 h 302"/>
              <a:gd name="T188" fmla="*/ 388 w 388"/>
              <a:gd name="T189" fmla="*/ 302 h 3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8" h="302">
                <a:moveTo>
                  <a:pt x="27" y="302"/>
                </a:moveTo>
                <a:cubicBezTo>
                  <a:pt x="15" y="293"/>
                  <a:pt x="15" y="287"/>
                  <a:pt x="12" y="281"/>
                </a:cubicBezTo>
                <a:cubicBezTo>
                  <a:pt x="9" y="272"/>
                  <a:pt x="3" y="266"/>
                  <a:pt x="0" y="260"/>
                </a:cubicBezTo>
                <a:cubicBezTo>
                  <a:pt x="0" y="245"/>
                  <a:pt x="0" y="248"/>
                  <a:pt x="9" y="239"/>
                </a:cubicBezTo>
                <a:cubicBezTo>
                  <a:pt x="12" y="215"/>
                  <a:pt x="12" y="212"/>
                  <a:pt x="33" y="197"/>
                </a:cubicBezTo>
                <a:cubicBezTo>
                  <a:pt x="42" y="188"/>
                  <a:pt x="51" y="179"/>
                  <a:pt x="63" y="170"/>
                </a:cubicBezTo>
                <a:cubicBezTo>
                  <a:pt x="72" y="158"/>
                  <a:pt x="81" y="149"/>
                  <a:pt x="92" y="137"/>
                </a:cubicBezTo>
                <a:cubicBezTo>
                  <a:pt x="101" y="131"/>
                  <a:pt x="101" y="125"/>
                  <a:pt x="104" y="116"/>
                </a:cubicBezTo>
                <a:cubicBezTo>
                  <a:pt x="104" y="93"/>
                  <a:pt x="110" y="99"/>
                  <a:pt x="122" y="84"/>
                </a:cubicBezTo>
                <a:cubicBezTo>
                  <a:pt x="122" y="75"/>
                  <a:pt x="122" y="63"/>
                  <a:pt x="122" y="54"/>
                </a:cubicBezTo>
                <a:cubicBezTo>
                  <a:pt x="128" y="48"/>
                  <a:pt x="128" y="39"/>
                  <a:pt x="131" y="33"/>
                </a:cubicBezTo>
                <a:cubicBezTo>
                  <a:pt x="131" y="27"/>
                  <a:pt x="134" y="24"/>
                  <a:pt x="137" y="21"/>
                </a:cubicBezTo>
                <a:cubicBezTo>
                  <a:pt x="140" y="21"/>
                  <a:pt x="143" y="21"/>
                  <a:pt x="146" y="21"/>
                </a:cubicBezTo>
                <a:cubicBezTo>
                  <a:pt x="152" y="24"/>
                  <a:pt x="158" y="30"/>
                  <a:pt x="164" y="36"/>
                </a:cubicBezTo>
                <a:cubicBezTo>
                  <a:pt x="167" y="36"/>
                  <a:pt x="170" y="36"/>
                  <a:pt x="173" y="36"/>
                </a:cubicBezTo>
                <a:cubicBezTo>
                  <a:pt x="179" y="30"/>
                  <a:pt x="179" y="21"/>
                  <a:pt x="179" y="18"/>
                </a:cubicBezTo>
                <a:cubicBezTo>
                  <a:pt x="176" y="15"/>
                  <a:pt x="170" y="9"/>
                  <a:pt x="167" y="6"/>
                </a:cubicBezTo>
                <a:cubicBezTo>
                  <a:pt x="170" y="6"/>
                  <a:pt x="170" y="6"/>
                  <a:pt x="170" y="6"/>
                </a:cubicBezTo>
                <a:cubicBezTo>
                  <a:pt x="188" y="6"/>
                  <a:pt x="203" y="6"/>
                  <a:pt x="218" y="6"/>
                </a:cubicBezTo>
                <a:cubicBezTo>
                  <a:pt x="224" y="9"/>
                  <a:pt x="242" y="9"/>
                  <a:pt x="251" y="0"/>
                </a:cubicBezTo>
                <a:cubicBezTo>
                  <a:pt x="254" y="0"/>
                  <a:pt x="254" y="0"/>
                  <a:pt x="257" y="0"/>
                </a:cubicBezTo>
                <a:cubicBezTo>
                  <a:pt x="257" y="6"/>
                  <a:pt x="257" y="9"/>
                  <a:pt x="257" y="12"/>
                </a:cubicBezTo>
                <a:cubicBezTo>
                  <a:pt x="251" y="18"/>
                  <a:pt x="242" y="27"/>
                  <a:pt x="236" y="36"/>
                </a:cubicBezTo>
                <a:cubicBezTo>
                  <a:pt x="236" y="48"/>
                  <a:pt x="239" y="51"/>
                  <a:pt x="260" y="51"/>
                </a:cubicBezTo>
                <a:cubicBezTo>
                  <a:pt x="269" y="45"/>
                  <a:pt x="278" y="42"/>
                  <a:pt x="290" y="39"/>
                </a:cubicBezTo>
                <a:cubicBezTo>
                  <a:pt x="293" y="39"/>
                  <a:pt x="296" y="39"/>
                  <a:pt x="299" y="39"/>
                </a:cubicBezTo>
                <a:cubicBezTo>
                  <a:pt x="299" y="39"/>
                  <a:pt x="302" y="42"/>
                  <a:pt x="305" y="42"/>
                </a:cubicBezTo>
                <a:cubicBezTo>
                  <a:pt x="320" y="42"/>
                  <a:pt x="329" y="21"/>
                  <a:pt x="353" y="30"/>
                </a:cubicBezTo>
                <a:cubicBezTo>
                  <a:pt x="359" y="36"/>
                  <a:pt x="362" y="42"/>
                  <a:pt x="368" y="48"/>
                </a:cubicBezTo>
                <a:cubicBezTo>
                  <a:pt x="374" y="57"/>
                  <a:pt x="382" y="66"/>
                  <a:pt x="388" y="78"/>
                </a:cubicBezTo>
                <a:cubicBezTo>
                  <a:pt x="388" y="81"/>
                  <a:pt x="388" y="81"/>
                  <a:pt x="388" y="84"/>
                </a:cubicBezTo>
                <a:cubicBezTo>
                  <a:pt x="379" y="84"/>
                  <a:pt x="379" y="87"/>
                  <a:pt x="374" y="90"/>
                </a:cubicBezTo>
                <a:cubicBezTo>
                  <a:pt x="368" y="96"/>
                  <a:pt x="353" y="99"/>
                  <a:pt x="362" y="113"/>
                </a:cubicBezTo>
                <a:cubicBezTo>
                  <a:pt x="362" y="113"/>
                  <a:pt x="362" y="113"/>
                  <a:pt x="362" y="116"/>
                </a:cubicBezTo>
                <a:cubicBezTo>
                  <a:pt x="347" y="122"/>
                  <a:pt x="329" y="134"/>
                  <a:pt x="314" y="143"/>
                </a:cubicBezTo>
                <a:cubicBezTo>
                  <a:pt x="314" y="143"/>
                  <a:pt x="311" y="146"/>
                  <a:pt x="308" y="149"/>
                </a:cubicBezTo>
                <a:cubicBezTo>
                  <a:pt x="302" y="149"/>
                  <a:pt x="299" y="146"/>
                  <a:pt x="299" y="146"/>
                </a:cubicBezTo>
                <a:cubicBezTo>
                  <a:pt x="296" y="146"/>
                  <a:pt x="293" y="146"/>
                  <a:pt x="290" y="146"/>
                </a:cubicBezTo>
                <a:cubicBezTo>
                  <a:pt x="287" y="146"/>
                  <a:pt x="284" y="149"/>
                  <a:pt x="284" y="152"/>
                </a:cubicBezTo>
                <a:cubicBezTo>
                  <a:pt x="281" y="152"/>
                  <a:pt x="278" y="152"/>
                  <a:pt x="278" y="152"/>
                </a:cubicBezTo>
                <a:cubicBezTo>
                  <a:pt x="269" y="143"/>
                  <a:pt x="266" y="146"/>
                  <a:pt x="260" y="146"/>
                </a:cubicBezTo>
                <a:cubicBezTo>
                  <a:pt x="260" y="152"/>
                  <a:pt x="260" y="155"/>
                  <a:pt x="260" y="161"/>
                </a:cubicBezTo>
                <a:cubicBezTo>
                  <a:pt x="254" y="167"/>
                  <a:pt x="248" y="158"/>
                  <a:pt x="245" y="173"/>
                </a:cubicBezTo>
                <a:cubicBezTo>
                  <a:pt x="233" y="173"/>
                  <a:pt x="236" y="170"/>
                  <a:pt x="233" y="164"/>
                </a:cubicBezTo>
                <a:cubicBezTo>
                  <a:pt x="230" y="164"/>
                  <a:pt x="230" y="164"/>
                  <a:pt x="230" y="164"/>
                </a:cubicBezTo>
                <a:cubicBezTo>
                  <a:pt x="224" y="158"/>
                  <a:pt x="221" y="155"/>
                  <a:pt x="215" y="152"/>
                </a:cubicBezTo>
                <a:cubicBezTo>
                  <a:pt x="215" y="152"/>
                  <a:pt x="212" y="152"/>
                  <a:pt x="209" y="152"/>
                </a:cubicBezTo>
                <a:cubicBezTo>
                  <a:pt x="206" y="158"/>
                  <a:pt x="206" y="158"/>
                  <a:pt x="203" y="164"/>
                </a:cubicBezTo>
                <a:cubicBezTo>
                  <a:pt x="200" y="170"/>
                  <a:pt x="194" y="176"/>
                  <a:pt x="191" y="182"/>
                </a:cubicBezTo>
                <a:cubicBezTo>
                  <a:pt x="179" y="188"/>
                  <a:pt x="179" y="188"/>
                  <a:pt x="173" y="197"/>
                </a:cubicBezTo>
                <a:cubicBezTo>
                  <a:pt x="170" y="197"/>
                  <a:pt x="167" y="200"/>
                  <a:pt x="161" y="200"/>
                </a:cubicBezTo>
                <a:cubicBezTo>
                  <a:pt x="158" y="203"/>
                  <a:pt x="155" y="206"/>
                  <a:pt x="152" y="209"/>
                </a:cubicBezTo>
                <a:cubicBezTo>
                  <a:pt x="137" y="209"/>
                  <a:pt x="134" y="209"/>
                  <a:pt x="128" y="215"/>
                </a:cubicBezTo>
                <a:cubicBezTo>
                  <a:pt x="128" y="215"/>
                  <a:pt x="128" y="218"/>
                  <a:pt x="125" y="221"/>
                </a:cubicBezTo>
                <a:cubicBezTo>
                  <a:pt x="125" y="221"/>
                  <a:pt x="122" y="221"/>
                  <a:pt x="119" y="221"/>
                </a:cubicBezTo>
                <a:cubicBezTo>
                  <a:pt x="107" y="215"/>
                  <a:pt x="107" y="218"/>
                  <a:pt x="98" y="221"/>
                </a:cubicBezTo>
                <a:cubicBezTo>
                  <a:pt x="87" y="224"/>
                  <a:pt x="78" y="227"/>
                  <a:pt x="69" y="230"/>
                </a:cubicBezTo>
                <a:cubicBezTo>
                  <a:pt x="54" y="233"/>
                  <a:pt x="48" y="233"/>
                  <a:pt x="39" y="242"/>
                </a:cubicBezTo>
                <a:cubicBezTo>
                  <a:pt x="39" y="248"/>
                  <a:pt x="36" y="251"/>
                  <a:pt x="36" y="254"/>
                </a:cubicBezTo>
                <a:cubicBezTo>
                  <a:pt x="27" y="260"/>
                  <a:pt x="24" y="260"/>
                  <a:pt x="24" y="272"/>
                </a:cubicBezTo>
                <a:cubicBezTo>
                  <a:pt x="30" y="275"/>
                  <a:pt x="42" y="284"/>
                  <a:pt x="42" y="296"/>
                </a:cubicBezTo>
                <a:cubicBezTo>
                  <a:pt x="36" y="299"/>
                  <a:pt x="30" y="302"/>
                  <a:pt x="27" y="302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xmlns="" id="{9BC192BF-5855-4D22-80C4-650DF10F4576}"/>
              </a:ext>
            </a:extLst>
          </p:cNvPr>
          <p:cNvSpPr>
            <a:spLocks/>
          </p:cNvSpPr>
          <p:nvPr/>
        </p:nvSpPr>
        <p:spPr bwMode="auto">
          <a:xfrm>
            <a:off x="6908801" y="4310857"/>
            <a:ext cx="698500" cy="850900"/>
          </a:xfrm>
          <a:custGeom>
            <a:avLst/>
            <a:gdLst>
              <a:gd name="T0" fmla="*/ 2147483646 w 266"/>
              <a:gd name="T1" fmla="*/ 2147483646 h 324"/>
              <a:gd name="T2" fmla="*/ 2147483646 w 266"/>
              <a:gd name="T3" fmla="*/ 2147483646 h 324"/>
              <a:gd name="T4" fmla="*/ 2147483646 w 266"/>
              <a:gd name="T5" fmla="*/ 2147483646 h 324"/>
              <a:gd name="T6" fmla="*/ 2147483646 w 266"/>
              <a:gd name="T7" fmla="*/ 2147483646 h 324"/>
              <a:gd name="T8" fmla="*/ 2147483646 w 266"/>
              <a:gd name="T9" fmla="*/ 2147483646 h 324"/>
              <a:gd name="T10" fmla="*/ 2147483646 w 266"/>
              <a:gd name="T11" fmla="*/ 2147483646 h 324"/>
              <a:gd name="T12" fmla="*/ 2147483646 w 266"/>
              <a:gd name="T13" fmla="*/ 2147483646 h 324"/>
              <a:gd name="T14" fmla="*/ 2147483646 w 266"/>
              <a:gd name="T15" fmla="*/ 2147483646 h 324"/>
              <a:gd name="T16" fmla="*/ 2147483646 w 266"/>
              <a:gd name="T17" fmla="*/ 2147483646 h 324"/>
              <a:gd name="T18" fmla="*/ 2147483646 w 266"/>
              <a:gd name="T19" fmla="*/ 2147483646 h 324"/>
              <a:gd name="T20" fmla="*/ 2147483646 w 266"/>
              <a:gd name="T21" fmla="*/ 2147483646 h 324"/>
              <a:gd name="T22" fmla="*/ 2147483646 w 266"/>
              <a:gd name="T23" fmla="*/ 2147483646 h 324"/>
              <a:gd name="T24" fmla="*/ 2147483646 w 266"/>
              <a:gd name="T25" fmla="*/ 2147483646 h 324"/>
              <a:gd name="T26" fmla="*/ 2147483646 w 266"/>
              <a:gd name="T27" fmla="*/ 2147483646 h 324"/>
              <a:gd name="T28" fmla="*/ 0 w 266"/>
              <a:gd name="T29" fmla="*/ 2147483646 h 324"/>
              <a:gd name="T30" fmla="*/ 2147483646 w 266"/>
              <a:gd name="T31" fmla="*/ 2147483646 h 324"/>
              <a:gd name="T32" fmla="*/ 2147483646 w 266"/>
              <a:gd name="T33" fmla="*/ 2147483646 h 324"/>
              <a:gd name="T34" fmla="*/ 2147483646 w 266"/>
              <a:gd name="T35" fmla="*/ 2147483646 h 324"/>
              <a:gd name="T36" fmla="*/ 2147483646 w 266"/>
              <a:gd name="T37" fmla="*/ 2147483646 h 324"/>
              <a:gd name="T38" fmla="*/ 2147483646 w 266"/>
              <a:gd name="T39" fmla="*/ 2147483646 h 324"/>
              <a:gd name="T40" fmla="*/ 2147483646 w 266"/>
              <a:gd name="T41" fmla="*/ 2147483646 h 324"/>
              <a:gd name="T42" fmla="*/ 2147483646 w 266"/>
              <a:gd name="T43" fmla="*/ 2147483646 h 324"/>
              <a:gd name="T44" fmla="*/ 2147483646 w 266"/>
              <a:gd name="T45" fmla="*/ 2147483646 h 324"/>
              <a:gd name="T46" fmla="*/ 2147483646 w 266"/>
              <a:gd name="T47" fmla="*/ 2147483646 h 324"/>
              <a:gd name="T48" fmla="*/ 2147483646 w 266"/>
              <a:gd name="T49" fmla="*/ 2147483646 h 324"/>
              <a:gd name="T50" fmla="*/ 2147483646 w 266"/>
              <a:gd name="T51" fmla="*/ 2147483646 h 324"/>
              <a:gd name="T52" fmla="*/ 2147483646 w 266"/>
              <a:gd name="T53" fmla="*/ 2147483646 h 324"/>
              <a:gd name="T54" fmla="*/ 2147483646 w 266"/>
              <a:gd name="T55" fmla="*/ 2147483646 h 324"/>
              <a:gd name="T56" fmla="*/ 2147483646 w 266"/>
              <a:gd name="T57" fmla="*/ 2147483646 h 324"/>
              <a:gd name="T58" fmla="*/ 2147483646 w 266"/>
              <a:gd name="T59" fmla="*/ 2147483646 h 324"/>
              <a:gd name="T60" fmla="*/ 2147483646 w 266"/>
              <a:gd name="T61" fmla="*/ 2147483646 h 324"/>
              <a:gd name="T62" fmla="*/ 2147483646 w 266"/>
              <a:gd name="T63" fmla="*/ 2147483646 h 324"/>
              <a:gd name="T64" fmla="*/ 2147483646 w 266"/>
              <a:gd name="T65" fmla="*/ 2147483646 h 324"/>
              <a:gd name="T66" fmla="*/ 2147483646 w 266"/>
              <a:gd name="T67" fmla="*/ 2147483646 h 324"/>
              <a:gd name="T68" fmla="*/ 2147483646 w 266"/>
              <a:gd name="T69" fmla="*/ 2147483646 h 324"/>
              <a:gd name="T70" fmla="*/ 2147483646 w 266"/>
              <a:gd name="T71" fmla="*/ 2147483646 h 324"/>
              <a:gd name="T72" fmla="*/ 2147483646 w 266"/>
              <a:gd name="T73" fmla="*/ 2147483646 h 324"/>
              <a:gd name="T74" fmla="*/ 2147483646 w 266"/>
              <a:gd name="T75" fmla="*/ 2147483646 h 324"/>
              <a:gd name="T76" fmla="*/ 2147483646 w 266"/>
              <a:gd name="T77" fmla="*/ 2147483646 h 324"/>
              <a:gd name="T78" fmla="*/ 2147483646 w 266"/>
              <a:gd name="T79" fmla="*/ 2147483646 h 324"/>
              <a:gd name="T80" fmla="*/ 2147483646 w 266"/>
              <a:gd name="T81" fmla="*/ 2147483646 h 324"/>
              <a:gd name="T82" fmla="*/ 2147483646 w 266"/>
              <a:gd name="T83" fmla="*/ 2147483646 h 324"/>
              <a:gd name="T84" fmla="*/ 2147483646 w 266"/>
              <a:gd name="T85" fmla="*/ 2147483646 h 324"/>
              <a:gd name="T86" fmla="*/ 2147483646 w 266"/>
              <a:gd name="T87" fmla="*/ 2147483646 h 324"/>
              <a:gd name="T88" fmla="*/ 2147483646 w 266"/>
              <a:gd name="T89" fmla="*/ 2147483646 h 324"/>
              <a:gd name="T90" fmla="*/ 2147483646 w 266"/>
              <a:gd name="T91" fmla="*/ 2147483646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66"/>
              <a:gd name="T139" fmla="*/ 0 h 324"/>
              <a:gd name="T140" fmla="*/ 266 w 266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66" h="324">
                <a:moveTo>
                  <a:pt x="164" y="324"/>
                </a:moveTo>
                <a:cubicBezTo>
                  <a:pt x="155" y="315"/>
                  <a:pt x="146" y="321"/>
                  <a:pt x="140" y="321"/>
                </a:cubicBezTo>
                <a:cubicBezTo>
                  <a:pt x="138" y="321"/>
                  <a:pt x="138" y="318"/>
                  <a:pt x="135" y="315"/>
                </a:cubicBezTo>
                <a:cubicBezTo>
                  <a:pt x="135" y="297"/>
                  <a:pt x="123" y="300"/>
                  <a:pt x="117" y="300"/>
                </a:cubicBezTo>
                <a:cubicBezTo>
                  <a:pt x="117" y="300"/>
                  <a:pt x="117" y="297"/>
                  <a:pt x="117" y="294"/>
                </a:cubicBezTo>
                <a:cubicBezTo>
                  <a:pt x="123" y="282"/>
                  <a:pt x="132" y="270"/>
                  <a:pt x="132" y="258"/>
                </a:cubicBezTo>
                <a:cubicBezTo>
                  <a:pt x="126" y="249"/>
                  <a:pt x="117" y="243"/>
                  <a:pt x="117" y="234"/>
                </a:cubicBezTo>
                <a:cubicBezTo>
                  <a:pt x="111" y="225"/>
                  <a:pt x="108" y="228"/>
                  <a:pt x="102" y="228"/>
                </a:cubicBezTo>
                <a:cubicBezTo>
                  <a:pt x="96" y="231"/>
                  <a:pt x="90" y="231"/>
                  <a:pt x="84" y="231"/>
                </a:cubicBezTo>
                <a:cubicBezTo>
                  <a:pt x="78" y="240"/>
                  <a:pt x="72" y="243"/>
                  <a:pt x="66" y="246"/>
                </a:cubicBezTo>
                <a:cubicBezTo>
                  <a:pt x="60" y="246"/>
                  <a:pt x="54" y="249"/>
                  <a:pt x="48" y="249"/>
                </a:cubicBezTo>
                <a:cubicBezTo>
                  <a:pt x="48" y="234"/>
                  <a:pt x="39" y="231"/>
                  <a:pt x="33" y="225"/>
                </a:cubicBezTo>
                <a:cubicBezTo>
                  <a:pt x="30" y="222"/>
                  <a:pt x="30" y="222"/>
                  <a:pt x="30" y="222"/>
                </a:cubicBezTo>
                <a:cubicBezTo>
                  <a:pt x="30" y="207"/>
                  <a:pt x="30" y="195"/>
                  <a:pt x="30" y="180"/>
                </a:cubicBezTo>
                <a:cubicBezTo>
                  <a:pt x="18" y="180"/>
                  <a:pt x="9" y="183"/>
                  <a:pt x="0" y="186"/>
                </a:cubicBezTo>
                <a:cubicBezTo>
                  <a:pt x="0" y="171"/>
                  <a:pt x="3" y="174"/>
                  <a:pt x="15" y="171"/>
                </a:cubicBezTo>
                <a:cubicBezTo>
                  <a:pt x="24" y="168"/>
                  <a:pt x="30" y="156"/>
                  <a:pt x="30" y="147"/>
                </a:cubicBezTo>
                <a:cubicBezTo>
                  <a:pt x="27" y="135"/>
                  <a:pt x="24" y="126"/>
                  <a:pt x="24" y="117"/>
                </a:cubicBezTo>
                <a:cubicBezTo>
                  <a:pt x="21" y="105"/>
                  <a:pt x="21" y="93"/>
                  <a:pt x="21" y="81"/>
                </a:cubicBezTo>
                <a:cubicBezTo>
                  <a:pt x="21" y="78"/>
                  <a:pt x="21" y="72"/>
                  <a:pt x="18" y="69"/>
                </a:cubicBezTo>
                <a:cubicBezTo>
                  <a:pt x="30" y="63"/>
                  <a:pt x="36" y="54"/>
                  <a:pt x="39" y="42"/>
                </a:cubicBezTo>
                <a:cubicBezTo>
                  <a:pt x="48" y="36"/>
                  <a:pt x="57" y="30"/>
                  <a:pt x="69" y="33"/>
                </a:cubicBezTo>
                <a:cubicBezTo>
                  <a:pt x="75" y="33"/>
                  <a:pt x="81" y="33"/>
                  <a:pt x="84" y="27"/>
                </a:cubicBezTo>
                <a:cubicBezTo>
                  <a:pt x="84" y="15"/>
                  <a:pt x="81" y="12"/>
                  <a:pt x="75" y="9"/>
                </a:cubicBezTo>
                <a:cubicBezTo>
                  <a:pt x="78" y="0"/>
                  <a:pt x="93" y="6"/>
                  <a:pt x="105" y="12"/>
                </a:cubicBezTo>
                <a:cubicBezTo>
                  <a:pt x="108" y="12"/>
                  <a:pt x="114" y="12"/>
                  <a:pt x="120" y="12"/>
                </a:cubicBezTo>
                <a:cubicBezTo>
                  <a:pt x="129" y="18"/>
                  <a:pt x="143" y="24"/>
                  <a:pt x="155" y="33"/>
                </a:cubicBezTo>
                <a:cubicBezTo>
                  <a:pt x="158" y="33"/>
                  <a:pt x="164" y="36"/>
                  <a:pt x="170" y="39"/>
                </a:cubicBezTo>
                <a:cubicBezTo>
                  <a:pt x="173" y="39"/>
                  <a:pt x="179" y="39"/>
                  <a:pt x="185" y="39"/>
                </a:cubicBezTo>
                <a:cubicBezTo>
                  <a:pt x="188" y="33"/>
                  <a:pt x="191" y="30"/>
                  <a:pt x="194" y="27"/>
                </a:cubicBezTo>
                <a:cubicBezTo>
                  <a:pt x="200" y="27"/>
                  <a:pt x="206" y="30"/>
                  <a:pt x="215" y="42"/>
                </a:cubicBezTo>
                <a:cubicBezTo>
                  <a:pt x="218" y="42"/>
                  <a:pt x="221" y="45"/>
                  <a:pt x="224" y="45"/>
                </a:cubicBezTo>
                <a:cubicBezTo>
                  <a:pt x="233" y="48"/>
                  <a:pt x="245" y="60"/>
                  <a:pt x="257" y="72"/>
                </a:cubicBezTo>
                <a:cubicBezTo>
                  <a:pt x="260" y="84"/>
                  <a:pt x="263" y="96"/>
                  <a:pt x="257" y="111"/>
                </a:cubicBezTo>
                <a:cubicBezTo>
                  <a:pt x="239" y="129"/>
                  <a:pt x="230" y="138"/>
                  <a:pt x="245" y="165"/>
                </a:cubicBezTo>
                <a:cubicBezTo>
                  <a:pt x="245" y="168"/>
                  <a:pt x="248" y="171"/>
                  <a:pt x="248" y="174"/>
                </a:cubicBezTo>
                <a:cubicBezTo>
                  <a:pt x="251" y="177"/>
                  <a:pt x="257" y="201"/>
                  <a:pt x="260" y="213"/>
                </a:cubicBezTo>
                <a:cubicBezTo>
                  <a:pt x="266" y="222"/>
                  <a:pt x="266" y="228"/>
                  <a:pt x="263" y="240"/>
                </a:cubicBezTo>
                <a:cubicBezTo>
                  <a:pt x="263" y="249"/>
                  <a:pt x="263" y="258"/>
                  <a:pt x="266" y="273"/>
                </a:cubicBezTo>
                <a:cubicBezTo>
                  <a:pt x="248" y="273"/>
                  <a:pt x="230" y="273"/>
                  <a:pt x="212" y="273"/>
                </a:cubicBezTo>
                <a:cubicBezTo>
                  <a:pt x="206" y="279"/>
                  <a:pt x="215" y="288"/>
                  <a:pt x="221" y="294"/>
                </a:cubicBezTo>
                <a:cubicBezTo>
                  <a:pt x="221" y="297"/>
                  <a:pt x="218" y="300"/>
                  <a:pt x="218" y="303"/>
                </a:cubicBezTo>
                <a:cubicBezTo>
                  <a:pt x="212" y="303"/>
                  <a:pt x="200" y="288"/>
                  <a:pt x="200" y="288"/>
                </a:cubicBezTo>
                <a:cubicBezTo>
                  <a:pt x="194" y="288"/>
                  <a:pt x="188" y="288"/>
                  <a:pt x="182" y="288"/>
                </a:cubicBezTo>
                <a:cubicBezTo>
                  <a:pt x="179" y="291"/>
                  <a:pt x="176" y="297"/>
                  <a:pt x="173" y="303"/>
                </a:cubicBezTo>
                <a:cubicBezTo>
                  <a:pt x="173" y="306"/>
                  <a:pt x="173" y="318"/>
                  <a:pt x="164" y="324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xmlns="" id="{1DB8942B-645E-43FF-9FE4-2F07EA088693}"/>
              </a:ext>
            </a:extLst>
          </p:cNvPr>
          <p:cNvSpPr>
            <a:spLocks/>
          </p:cNvSpPr>
          <p:nvPr/>
        </p:nvSpPr>
        <p:spPr bwMode="auto">
          <a:xfrm>
            <a:off x="7535863" y="4271169"/>
            <a:ext cx="620713" cy="874713"/>
          </a:xfrm>
          <a:custGeom>
            <a:avLst/>
            <a:gdLst>
              <a:gd name="T0" fmla="*/ 2147483646 w 236"/>
              <a:gd name="T1" fmla="*/ 2147483646 h 333"/>
              <a:gd name="T2" fmla="*/ 2147483646 w 236"/>
              <a:gd name="T3" fmla="*/ 2147483646 h 333"/>
              <a:gd name="T4" fmla="*/ 2147483646 w 236"/>
              <a:gd name="T5" fmla="*/ 2147483646 h 333"/>
              <a:gd name="T6" fmla="*/ 2147483646 w 236"/>
              <a:gd name="T7" fmla="*/ 2147483646 h 333"/>
              <a:gd name="T8" fmla="*/ 2147483646 w 236"/>
              <a:gd name="T9" fmla="*/ 2147483646 h 333"/>
              <a:gd name="T10" fmla="*/ 2147483646 w 236"/>
              <a:gd name="T11" fmla="*/ 2147483646 h 333"/>
              <a:gd name="T12" fmla="*/ 2147483646 w 236"/>
              <a:gd name="T13" fmla="*/ 2147483646 h 333"/>
              <a:gd name="T14" fmla="*/ 2147483646 w 236"/>
              <a:gd name="T15" fmla="*/ 2147483646 h 333"/>
              <a:gd name="T16" fmla="*/ 2147483646 w 236"/>
              <a:gd name="T17" fmla="*/ 2147483646 h 333"/>
              <a:gd name="T18" fmla="*/ 2147483646 w 236"/>
              <a:gd name="T19" fmla="*/ 2147483646 h 333"/>
              <a:gd name="T20" fmla="*/ 2147483646 w 236"/>
              <a:gd name="T21" fmla="*/ 2147483646 h 333"/>
              <a:gd name="T22" fmla="*/ 2147483646 w 236"/>
              <a:gd name="T23" fmla="*/ 2147483646 h 333"/>
              <a:gd name="T24" fmla="*/ 2147483646 w 236"/>
              <a:gd name="T25" fmla="*/ 2147483646 h 333"/>
              <a:gd name="T26" fmla="*/ 2147483646 w 236"/>
              <a:gd name="T27" fmla="*/ 2147483646 h 333"/>
              <a:gd name="T28" fmla="*/ 2147483646 w 236"/>
              <a:gd name="T29" fmla="*/ 2147483646 h 333"/>
              <a:gd name="T30" fmla="*/ 2147483646 w 236"/>
              <a:gd name="T31" fmla="*/ 2147483646 h 333"/>
              <a:gd name="T32" fmla="*/ 2147483646 w 236"/>
              <a:gd name="T33" fmla="*/ 2147483646 h 333"/>
              <a:gd name="T34" fmla="*/ 2147483646 w 236"/>
              <a:gd name="T35" fmla="*/ 2147483646 h 333"/>
              <a:gd name="T36" fmla="*/ 2147483646 w 236"/>
              <a:gd name="T37" fmla="*/ 2147483646 h 333"/>
              <a:gd name="T38" fmla="*/ 2147483646 w 236"/>
              <a:gd name="T39" fmla="*/ 2147483646 h 333"/>
              <a:gd name="T40" fmla="*/ 2147483646 w 236"/>
              <a:gd name="T41" fmla="*/ 2147483646 h 333"/>
              <a:gd name="T42" fmla="*/ 2147483646 w 236"/>
              <a:gd name="T43" fmla="*/ 0 h 333"/>
              <a:gd name="T44" fmla="*/ 2147483646 w 236"/>
              <a:gd name="T45" fmla="*/ 2147483646 h 333"/>
              <a:gd name="T46" fmla="*/ 2147483646 w 236"/>
              <a:gd name="T47" fmla="*/ 2147483646 h 333"/>
              <a:gd name="T48" fmla="*/ 2147483646 w 236"/>
              <a:gd name="T49" fmla="*/ 2147483646 h 333"/>
              <a:gd name="T50" fmla="*/ 2147483646 w 236"/>
              <a:gd name="T51" fmla="*/ 2147483646 h 333"/>
              <a:gd name="T52" fmla="*/ 2147483646 w 236"/>
              <a:gd name="T53" fmla="*/ 2147483646 h 333"/>
              <a:gd name="T54" fmla="*/ 2147483646 w 236"/>
              <a:gd name="T55" fmla="*/ 2147483646 h 333"/>
              <a:gd name="T56" fmla="*/ 2147483646 w 236"/>
              <a:gd name="T57" fmla="*/ 2147483646 h 333"/>
              <a:gd name="T58" fmla="*/ 2147483646 w 236"/>
              <a:gd name="T59" fmla="*/ 2147483646 h 333"/>
              <a:gd name="T60" fmla="*/ 2147483646 w 236"/>
              <a:gd name="T61" fmla="*/ 2147483646 h 333"/>
              <a:gd name="T62" fmla="*/ 2147483646 w 236"/>
              <a:gd name="T63" fmla="*/ 2147483646 h 333"/>
              <a:gd name="T64" fmla="*/ 2147483646 w 236"/>
              <a:gd name="T65" fmla="*/ 2147483646 h 333"/>
              <a:gd name="T66" fmla="*/ 2147483646 w 236"/>
              <a:gd name="T67" fmla="*/ 2147483646 h 333"/>
              <a:gd name="T68" fmla="*/ 2147483646 w 236"/>
              <a:gd name="T69" fmla="*/ 2147483646 h 333"/>
              <a:gd name="T70" fmla="*/ 2147483646 w 236"/>
              <a:gd name="T71" fmla="*/ 2147483646 h 333"/>
              <a:gd name="T72" fmla="*/ 2147483646 w 236"/>
              <a:gd name="T73" fmla="*/ 2147483646 h 333"/>
              <a:gd name="T74" fmla="*/ 2147483646 w 236"/>
              <a:gd name="T75" fmla="*/ 2147483646 h 333"/>
              <a:gd name="T76" fmla="*/ 2147483646 w 236"/>
              <a:gd name="T77" fmla="*/ 2147483646 h 333"/>
              <a:gd name="T78" fmla="*/ 2147483646 w 236"/>
              <a:gd name="T79" fmla="*/ 2147483646 h 333"/>
              <a:gd name="T80" fmla="*/ 2147483646 w 236"/>
              <a:gd name="T81" fmla="*/ 2147483646 h 333"/>
              <a:gd name="T82" fmla="*/ 2147483646 w 236"/>
              <a:gd name="T83" fmla="*/ 2147483646 h 333"/>
              <a:gd name="T84" fmla="*/ 2147483646 w 236"/>
              <a:gd name="T85" fmla="*/ 2147483646 h 333"/>
              <a:gd name="T86" fmla="*/ 2147483646 w 236"/>
              <a:gd name="T87" fmla="*/ 2147483646 h 333"/>
              <a:gd name="T88" fmla="*/ 2147483646 w 236"/>
              <a:gd name="T89" fmla="*/ 2147483646 h 3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6"/>
              <a:gd name="T136" fmla="*/ 0 h 333"/>
              <a:gd name="T137" fmla="*/ 236 w 236"/>
              <a:gd name="T138" fmla="*/ 333 h 3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6" h="333">
                <a:moveTo>
                  <a:pt x="63" y="333"/>
                </a:moveTo>
                <a:cubicBezTo>
                  <a:pt x="60" y="330"/>
                  <a:pt x="54" y="330"/>
                  <a:pt x="51" y="330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57" y="318"/>
                  <a:pt x="66" y="309"/>
                  <a:pt x="72" y="300"/>
                </a:cubicBezTo>
                <a:cubicBezTo>
                  <a:pt x="72" y="291"/>
                  <a:pt x="69" y="288"/>
                  <a:pt x="69" y="285"/>
                </a:cubicBezTo>
                <a:cubicBezTo>
                  <a:pt x="57" y="285"/>
                  <a:pt x="54" y="285"/>
                  <a:pt x="48" y="288"/>
                </a:cubicBezTo>
                <a:cubicBezTo>
                  <a:pt x="45" y="288"/>
                  <a:pt x="39" y="288"/>
                  <a:pt x="33" y="291"/>
                </a:cubicBezTo>
                <a:cubicBezTo>
                  <a:pt x="33" y="282"/>
                  <a:pt x="30" y="276"/>
                  <a:pt x="27" y="270"/>
                </a:cubicBezTo>
                <a:cubicBezTo>
                  <a:pt x="27" y="255"/>
                  <a:pt x="33" y="243"/>
                  <a:pt x="30" y="228"/>
                </a:cubicBezTo>
                <a:cubicBezTo>
                  <a:pt x="27" y="228"/>
                  <a:pt x="27" y="225"/>
                  <a:pt x="24" y="225"/>
                </a:cubicBezTo>
                <a:cubicBezTo>
                  <a:pt x="24" y="207"/>
                  <a:pt x="15" y="192"/>
                  <a:pt x="12" y="180"/>
                </a:cubicBezTo>
                <a:cubicBezTo>
                  <a:pt x="6" y="162"/>
                  <a:pt x="0" y="156"/>
                  <a:pt x="9" y="144"/>
                </a:cubicBezTo>
                <a:cubicBezTo>
                  <a:pt x="15" y="141"/>
                  <a:pt x="24" y="126"/>
                  <a:pt x="27" y="123"/>
                </a:cubicBezTo>
                <a:cubicBezTo>
                  <a:pt x="27" y="114"/>
                  <a:pt x="27" y="105"/>
                  <a:pt x="27" y="96"/>
                </a:cubicBezTo>
                <a:cubicBezTo>
                  <a:pt x="24" y="90"/>
                  <a:pt x="21" y="84"/>
                  <a:pt x="18" y="78"/>
                </a:cubicBezTo>
                <a:cubicBezTo>
                  <a:pt x="15" y="75"/>
                  <a:pt x="15" y="75"/>
                  <a:pt x="15" y="75"/>
                </a:cubicBezTo>
                <a:cubicBezTo>
                  <a:pt x="18" y="72"/>
                  <a:pt x="24" y="66"/>
                  <a:pt x="27" y="63"/>
                </a:cubicBezTo>
                <a:cubicBezTo>
                  <a:pt x="27" y="63"/>
                  <a:pt x="42" y="63"/>
                  <a:pt x="45" y="60"/>
                </a:cubicBezTo>
                <a:cubicBezTo>
                  <a:pt x="45" y="57"/>
                  <a:pt x="48" y="57"/>
                  <a:pt x="48" y="57"/>
                </a:cubicBezTo>
                <a:cubicBezTo>
                  <a:pt x="57" y="45"/>
                  <a:pt x="72" y="39"/>
                  <a:pt x="84" y="30"/>
                </a:cubicBezTo>
                <a:cubicBezTo>
                  <a:pt x="90" y="18"/>
                  <a:pt x="114" y="24"/>
                  <a:pt x="129" y="12"/>
                </a:cubicBezTo>
                <a:cubicBezTo>
                  <a:pt x="132" y="0"/>
                  <a:pt x="132" y="0"/>
                  <a:pt x="147" y="0"/>
                </a:cubicBezTo>
                <a:cubicBezTo>
                  <a:pt x="147" y="9"/>
                  <a:pt x="147" y="18"/>
                  <a:pt x="147" y="24"/>
                </a:cubicBezTo>
                <a:cubicBezTo>
                  <a:pt x="150" y="30"/>
                  <a:pt x="156" y="30"/>
                  <a:pt x="162" y="30"/>
                </a:cubicBezTo>
                <a:cubicBezTo>
                  <a:pt x="171" y="24"/>
                  <a:pt x="168" y="12"/>
                  <a:pt x="171" y="9"/>
                </a:cubicBezTo>
                <a:cubicBezTo>
                  <a:pt x="174" y="12"/>
                  <a:pt x="177" y="27"/>
                  <a:pt x="188" y="27"/>
                </a:cubicBezTo>
                <a:cubicBezTo>
                  <a:pt x="197" y="27"/>
                  <a:pt x="206" y="27"/>
                  <a:pt x="215" y="21"/>
                </a:cubicBezTo>
                <a:cubicBezTo>
                  <a:pt x="218" y="21"/>
                  <a:pt x="221" y="21"/>
                  <a:pt x="224" y="21"/>
                </a:cubicBezTo>
                <a:cubicBezTo>
                  <a:pt x="221" y="33"/>
                  <a:pt x="206" y="36"/>
                  <a:pt x="212" y="51"/>
                </a:cubicBezTo>
                <a:cubicBezTo>
                  <a:pt x="221" y="60"/>
                  <a:pt x="227" y="69"/>
                  <a:pt x="236" y="84"/>
                </a:cubicBezTo>
                <a:cubicBezTo>
                  <a:pt x="236" y="90"/>
                  <a:pt x="236" y="93"/>
                  <a:pt x="236" y="96"/>
                </a:cubicBezTo>
                <a:cubicBezTo>
                  <a:pt x="233" y="99"/>
                  <a:pt x="230" y="105"/>
                  <a:pt x="227" y="111"/>
                </a:cubicBezTo>
                <a:cubicBezTo>
                  <a:pt x="215" y="126"/>
                  <a:pt x="203" y="120"/>
                  <a:pt x="191" y="126"/>
                </a:cubicBezTo>
                <a:cubicBezTo>
                  <a:pt x="180" y="138"/>
                  <a:pt x="177" y="135"/>
                  <a:pt x="180" y="153"/>
                </a:cubicBezTo>
                <a:cubicBezTo>
                  <a:pt x="183" y="159"/>
                  <a:pt x="183" y="165"/>
                  <a:pt x="180" y="174"/>
                </a:cubicBezTo>
                <a:cubicBezTo>
                  <a:pt x="174" y="177"/>
                  <a:pt x="171" y="180"/>
                  <a:pt x="168" y="186"/>
                </a:cubicBezTo>
                <a:cubicBezTo>
                  <a:pt x="150" y="198"/>
                  <a:pt x="150" y="195"/>
                  <a:pt x="153" y="222"/>
                </a:cubicBezTo>
                <a:cubicBezTo>
                  <a:pt x="153" y="225"/>
                  <a:pt x="153" y="231"/>
                  <a:pt x="150" y="234"/>
                </a:cubicBezTo>
                <a:cubicBezTo>
                  <a:pt x="138" y="246"/>
                  <a:pt x="135" y="246"/>
                  <a:pt x="135" y="264"/>
                </a:cubicBezTo>
                <a:cubicBezTo>
                  <a:pt x="135" y="267"/>
                  <a:pt x="138" y="270"/>
                  <a:pt x="138" y="273"/>
                </a:cubicBezTo>
                <a:cubicBezTo>
                  <a:pt x="135" y="282"/>
                  <a:pt x="129" y="297"/>
                  <a:pt x="132" y="309"/>
                </a:cubicBezTo>
                <a:cubicBezTo>
                  <a:pt x="132" y="312"/>
                  <a:pt x="132" y="315"/>
                  <a:pt x="135" y="315"/>
                </a:cubicBezTo>
                <a:cubicBezTo>
                  <a:pt x="129" y="318"/>
                  <a:pt x="123" y="321"/>
                  <a:pt x="117" y="327"/>
                </a:cubicBezTo>
                <a:cubicBezTo>
                  <a:pt x="105" y="315"/>
                  <a:pt x="93" y="324"/>
                  <a:pt x="78" y="330"/>
                </a:cubicBezTo>
                <a:cubicBezTo>
                  <a:pt x="72" y="330"/>
                  <a:pt x="69" y="333"/>
                  <a:pt x="63" y="333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xmlns="" id="{C72673C0-9AE3-4DFB-A44D-5DA66376B596}"/>
              </a:ext>
            </a:extLst>
          </p:cNvPr>
          <p:cNvSpPr>
            <a:spLocks/>
          </p:cNvSpPr>
          <p:nvPr/>
        </p:nvSpPr>
        <p:spPr bwMode="auto">
          <a:xfrm>
            <a:off x="7891463" y="4531519"/>
            <a:ext cx="547688" cy="708025"/>
          </a:xfrm>
          <a:custGeom>
            <a:avLst/>
            <a:gdLst>
              <a:gd name="T0" fmla="*/ 2147483646 w 209"/>
              <a:gd name="T1" fmla="*/ 2147483646 h 270"/>
              <a:gd name="T2" fmla="*/ 2147483646 w 209"/>
              <a:gd name="T3" fmla="*/ 2147483646 h 270"/>
              <a:gd name="T4" fmla="*/ 2147483646 w 209"/>
              <a:gd name="T5" fmla="*/ 2147483646 h 270"/>
              <a:gd name="T6" fmla="*/ 2147483646 w 209"/>
              <a:gd name="T7" fmla="*/ 2147483646 h 270"/>
              <a:gd name="T8" fmla="*/ 2147483646 w 209"/>
              <a:gd name="T9" fmla="*/ 2147483646 h 270"/>
              <a:gd name="T10" fmla="*/ 2147483646 w 209"/>
              <a:gd name="T11" fmla="*/ 2147483646 h 270"/>
              <a:gd name="T12" fmla="*/ 2147483646 w 209"/>
              <a:gd name="T13" fmla="*/ 2147483646 h 270"/>
              <a:gd name="T14" fmla="*/ 2147483646 w 209"/>
              <a:gd name="T15" fmla="*/ 2147483646 h 270"/>
              <a:gd name="T16" fmla="*/ 2147483646 w 209"/>
              <a:gd name="T17" fmla="*/ 2147483646 h 270"/>
              <a:gd name="T18" fmla="*/ 2147483646 w 209"/>
              <a:gd name="T19" fmla="*/ 2147483646 h 270"/>
              <a:gd name="T20" fmla="*/ 2147483646 w 209"/>
              <a:gd name="T21" fmla="*/ 2147483646 h 270"/>
              <a:gd name="T22" fmla="*/ 2147483646 w 209"/>
              <a:gd name="T23" fmla="*/ 2147483646 h 270"/>
              <a:gd name="T24" fmla="*/ 2147483646 w 209"/>
              <a:gd name="T25" fmla="*/ 2147483646 h 270"/>
              <a:gd name="T26" fmla="*/ 2147483646 w 209"/>
              <a:gd name="T27" fmla="*/ 2147483646 h 270"/>
              <a:gd name="T28" fmla="*/ 2147483646 w 209"/>
              <a:gd name="T29" fmla="*/ 2147483646 h 270"/>
              <a:gd name="T30" fmla="*/ 2147483646 w 209"/>
              <a:gd name="T31" fmla="*/ 2147483646 h 270"/>
              <a:gd name="T32" fmla="*/ 2147483646 w 209"/>
              <a:gd name="T33" fmla="*/ 2147483646 h 270"/>
              <a:gd name="T34" fmla="*/ 2147483646 w 209"/>
              <a:gd name="T35" fmla="*/ 2147483646 h 270"/>
              <a:gd name="T36" fmla="*/ 2147483646 w 209"/>
              <a:gd name="T37" fmla="*/ 2147483646 h 270"/>
              <a:gd name="T38" fmla="*/ 2147483646 w 209"/>
              <a:gd name="T39" fmla="*/ 2147483646 h 270"/>
              <a:gd name="T40" fmla="*/ 2147483646 w 209"/>
              <a:gd name="T41" fmla="*/ 2147483646 h 270"/>
              <a:gd name="T42" fmla="*/ 2147483646 w 209"/>
              <a:gd name="T43" fmla="*/ 2147483646 h 270"/>
              <a:gd name="T44" fmla="*/ 2147483646 w 209"/>
              <a:gd name="T45" fmla="*/ 2147483646 h 270"/>
              <a:gd name="T46" fmla="*/ 2147483646 w 209"/>
              <a:gd name="T47" fmla="*/ 2147483646 h 270"/>
              <a:gd name="T48" fmla="*/ 2147483646 w 209"/>
              <a:gd name="T49" fmla="*/ 2147483646 h 270"/>
              <a:gd name="T50" fmla="*/ 2147483646 w 209"/>
              <a:gd name="T51" fmla="*/ 2147483646 h 270"/>
              <a:gd name="T52" fmla="*/ 2147483646 w 209"/>
              <a:gd name="T53" fmla="*/ 2147483646 h 270"/>
              <a:gd name="T54" fmla="*/ 2147483646 w 209"/>
              <a:gd name="T55" fmla="*/ 2147483646 h 270"/>
              <a:gd name="T56" fmla="*/ 2147483646 w 209"/>
              <a:gd name="T57" fmla="*/ 2147483646 h 270"/>
              <a:gd name="T58" fmla="*/ 2147483646 w 209"/>
              <a:gd name="T59" fmla="*/ 2147483646 h 270"/>
              <a:gd name="T60" fmla="*/ 2147483646 w 209"/>
              <a:gd name="T61" fmla="*/ 2147483646 h 270"/>
              <a:gd name="T62" fmla="*/ 2147483646 w 209"/>
              <a:gd name="T63" fmla="*/ 2147483646 h 270"/>
              <a:gd name="T64" fmla="*/ 2147483646 w 209"/>
              <a:gd name="T65" fmla="*/ 2147483646 h 270"/>
              <a:gd name="T66" fmla="*/ 2147483646 w 209"/>
              <a:gd name="T67" fmla="*/ 2147483646 h 270"/>
              <a:gd name="T68" fmla="*/ 2147483646 w 209"/>
              <a:gd name="T69" fmla="*/ 2147483646 h 270"/>
              <a:gd name="T70" fmla="*/ 2147483646 w 209"/>
              <a:gd name="T71" fmla="*/ 2147483646 h 270"/>
              <a:gd name="T72" fmla="*/ 2147483646 w 209"/>
              <a:gd name="T73" fmla="*/ 2147483646 h 270"/>
              <a:gd name="T74" fmla="*/ 2147483646 w 209"/>
              <a:gd name="T75" fmla="*/ 2147483646 h 270"/>
              <a:gd name="T76" fmla="*/ 2147483646 w 209"/>
              <a:gd name="T77" fmla="*/ 2147483646 h 270"/>
              <a:gd name="T78" fmla="*/ 2147483646 w 209"/>
              <a:gd name="T79" fmla="*/ 2147483646 h 270"/>
              <a:gd name="T80" fmla="*/ 2147483646 w 209"/>
              <a:gd name="T81" fmla="*/ 2147483646 h 2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9"/>
              <a:gd name="T124" fmla="*/ 0 h 270"/>
              <a:gd name="T125" fmla="*/ 209 w 209"/>
              <a:gd name="T126" fmla="*/ 270 h 2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9" h="270">
                <a:moveTo>
                  <a:pt x="68" y="270"/>
                </a:moveTo>
                <a:cubicBezTo>
                  <a:pt x="68" y="261"/>
                  <a:pt x="62" y="255"/>
                  <a:pt x="59" y="252"/>
                </a:cubicBezTo>
                <a:cubicBezTo>
                  <a:pt x="59" y="252"/>
                  <a:pt x="59" y="252"/>
                  <a:pt x="59" y="252"/>
                </a:cubicBezTo>
                <a:cubicBezTo>
                  <a:pt x="51" y="237"/>
                  <a:pt x="42" y="225"/>
                  <a:pt x="30" y="213"/>
                </a:cubicBezTo>
                <a:cubicBezTo>
                  <a:pt x="18" y="210"/>
                  <a:pt x="9" y="213"/>
                  <a:pt x="3" y="210"/>
                </a:cubicBezTo>
                <a:cubicBezTo>
                  <a:pt x="0" y="198"/>
                  <a:pt x="3" y="192"/>
                  <a:pt x="6" y="180"/>
                </a:cubicBezTo>
                <a:cubicBezTo>
                  <a:pt x="9" y="171"/>
                  <a:pt x="6" y="162"/>
                  <a:pt x="6" y="156"/>
                </a:cubicBezTo>
                <a:cubicBezTo>
                  <a:pt x="12" y="147"/>
                  <a:pt x="18" y="141"/>
                  <a:pt x="21" y="135"/>
                </a:cubicBezTo>
                <a:cubicBezTo>
                  <a:pt x="21" y="132"/>
                  <a:pt x="24" y="129"/>
                  <a:pt x="24" y="123"/>
                </a:cubicBezTo>
                <a:cubicBezTo>
                  <a:pt x="24" y="114"/>
                  <a:pt x="21" y="102"/>
                  <a:pt x="27" y="96"/>
                </a:cubicBezTo>
                <a:cubicBezTo>
                  <a:pt x="30" y="93"/>
                  <a:pt x="36" y="90"/>
                  <a:pt x="39" y="87"/>
                </a:cubicBezTo>
                <a:cubicBezTo>
                  <a:pt x="42" y="84"/>
                  <a:pt x="45" y="81"/>
                  <a:pt x="48" y="78"/>
                </a:cubicBezTo>
                <a:cubicBezTo>
                  <a:pt x="51" y="75"/>
                  <a:pt x="51" y="72"/>
                  <a:pt x="53" y="69"/>
                </a:cubicBezTo>
                <a:cubicBezTo>
                  <a:pt x="53" y="66"/>
                  <a:pt x="53" y="63"/>
                  <a:pt x="53" y="60"/>
                </a:cubicBezTo>
                <a:cubicBezTo>
                  <a:pt x="45" y="42"/>
                  <a:pt x="48" y="39"/>
                  <a:pt x="62" y="33"/>
                </a:cubicBezTo>
                <a:cubicBezTo>
                  <a:pt x="71" y="30"/>
                  <a:pt x="77" y="30"/>
                  <a:pt x="86" y="24"/>
                </a:cubicBezTo>
                <a:cubicBezTo>
                  <a:pt x="95" y="21"/>
                  <a:pt x="101" y="9"/>
                  <a:pt x="104" y="3"/>
                </a:cubicBezTo>
                <a:cubicBezTo>
                  <a:pt x="107" y="0"/>
                  <a:pt x="110" y="0"/>
                  <a:pt x="116" y="6"/>
                </a:cubicBezTo>
                <a:cubicBezTo>
                  <a:pt x="122" y="18"/>
                  <a:pt x="122" y="39"/>
                  <a:pt x="140" y="48"/>
                </a:cubicBezTo>
                <a:cubicBezTo>
                  <a:pt x="149" y="51"/>
                  <a:pt x="161" y="51"/>
                  <a:pt x="170" y="51"/>
                </a:cubicBezTo>
                <a:cubicBezTo>
                  <a:pt x="176" y="45"/>
                  <a:pt x="191" y="45"/>
                  <a:pt x="203" y="45"/>
                </a:cubicBezTo>
                <a:cubicBezTo>
                  <a:pt x="206" y="45"/>
                  <a:pt x="206" y="45"/>
                  <a:pt x="209" y="45"/>
                </a:cubicBezTo>
                <a:cubicBezTo>
                  <a:pt x="203" y="51"/>
                  <a:pt x="197" y="54"/>
                  <a:pt x="194" y="63"/>
                </a:cubicBezTo>
                <a:cubicBezTo>
                  <a:pt x="194" y="69"/>
                  <a:pt x="194" y="75"/>
                  <a:pt x="194" y="78"/>
                </a:cubicBezTo>
                <a:cubicBezTo>
                  <a:pt x="179" y="78"/>
                  <a:pt x="161" y="75"/>
                  <a:pt x="164" y="90"/>
                </a:cubicBezTo>
                <a:cubicBezTo>
                  <a:pt x="170" y="93"/>
                  <a:pt x="173" y="96"/>
                  <a:pt x="176" y="102"/>
                </a:cubicBezTo>
                <a:cubicBezTo>
                  <a:pt x="179" y="102"/>
                  <a:pt x="182" y="105"/>
                  <a:pt x="182" y="105"/>
                </a:cubicBezTo>
                <a:cubicBezTo>
                  <a:pt x="182" y="108"/>
                  <a:pt x="179" y="111"/>
                  <a:pt x="176" y="111"/>
                </a:cubicBezTo>
                <a:cubicBezTo>
                  <a:pt x="176" y="123"/>
                  <a:pt x="167" y="138"/>
                  <a:pt x="173" y="150"/>
                </a:cubicBezTo>
                <a:cubicBezTo>
                  <a:pt x="176" y="150"/>
                  <a:pt x="176" y="153"/>
                  <a:pt x="179" y="153"/>
                </a:cubicBezTo>
                <a:cubicBezTo>
                  <a:pt x="179" y="156"/>
                  <a:pt x="179" y="156"/>
                  <a:pt x="179" y="156"/>
                </a:cubicBezTo>
                <a:cubicBezTo>
                  <a:pt x="176" y="153"/>
                  <a:pt x="176" y="153"/>
                  <a:pt x="176" y="153"/>
                </a:cubicBezTo>
                <a:cubicBezTo>
                  <a:pt x="173" y="153"/>
                  <a:pt x="167" y="153"/>
                  <a:pt x="161" y="156"/>
                </a:cubicBezTo>
                <a:cubicBezTo>
                  <a:pt x="158" y="159"/>
                  <a:pt x="161" y="159"/>
                  <a:pt x="161" y="168"/>
                </a:cubicBezTo>
                <a:cubicBezTo>
                  <a:pt x="146" y="180"/>
                  <a:pt x="149" y="174"/>
                  <a:pt x="146" y="195"/>
                </a:cubicBezTo>
                <a:cubicBezTo>
                  <a:pt x="143" y="198"/>
                  <a:pt x="137" y="201"/>
                  <a:pt x="134" y="204"/>
                </a:cubicBezTo>
                <a:cubicBezTo>
                  <a:pt x="128" y="204"/>
                  <a:pt x="122" y="207"/>
                  <a:pt x="119" y="207"/>
                </a:cubicBezTo>
                <a:cubicBezTo>
                  <a:pt x="113" y="210"/>
                  <a:pt x="113" y="216"/>
                  <a:pt x="122" y="222"/>
                </a:cubicBezTo>
                <a:cubicBezTo>
                  <a:pt x="104" y="225"/>
                  <a:pt x="95" y="240"/>
                  <a:pt x="86" y="252"/>
                </a:cubicBezTo>
                <a:cubicBezTo>
                  <a:pt x="86" y="252"/>
                  <a:pt x="86" y="255"/>
                  <a:pt x="83" y="258"/>
                </a:cubicBezTo>
                <a:cubicBezTo>
                  <a:pt x="80" y="264"/>
                  <a:pt x="74" y="267"/>
                  <a:pt x="68" y="270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xmlns="" id="{B3FAE832-1B8B-4FEA-9A03-C84F4DE17CD7}"/>
              </a:ext>
            </a:extLst>
          </p:cNvPr>
          <p:cNvSpPr>
            <a:spLocks/>
          </p:cNvSpPr>
          <p:nvPr/>
        </p:nvSpPr>
        <p:spPr bwMode="auto">
          <a:xfrm>
            <a:off x="7089776" y="3356769"/>
            <a:ext cx="730250" cy="709613"/>
          </a:xfrm>
          <a:custGeom>
            <a:avLst/>
            <a:gdLst>
              <a:gd name="T0" fmla="*/ 2147483646 w 278"/>
              <a:gd name="T1" fmla="*/ 2147483646 h 270"/>
              <a:gd name="T2" fmla="*/ 2147483646 w 278"/>
              <a:gd name="T3" fmla="*/ 2147483646 h 270"/>
              <a:gd name="T4" fmla="*/ 2147483646 w 278"/>
              <a:gd name="T5" fmla="*/ 2147483646 h 270"/>
              <a:gd name="T6" fmla="*/ 2147483646 w 278"/>
              <a:gd name="T7" fmla="*/ 2147483646 h 270"/>
              <a:gd name="T8" fmla="*/ 2147483646 w 278"/>
              <a:gd name="T9" fmla="*/ 2147483646 h 270"/>
              <a:gd name="T10" fmla="*/ 2147483646 w 278"/>
              <a:gd name="T11" fmla="*/ 2147483646 h 270"/>
              <a:gd name="T12" fmla="*/ 2147483646 w 278"/>
              <a:gd name="T13" fmla="*/ 2147483646 h 270"/>
              <a:gd name="T14" fmla="*/ 2147483646 w 278"/>
              <a:gd name="T15" fmla="*/ 2147483646 h 270"/>
              <a:gd name="T16" fmla="*/ 2147483646 w 278"/>
              <a:gd name="T17" fmla="*/ 2147483646 h 270"/>
              <a:gd name="T18" fmla="*/ 2147483646 w 278"/>
              <a:gd name="T19" fmla="*/ 2147483646 h 270"/>
              <a:gd name="T20" fmla="*/ 0 w 278"/>
              <a:gd name="T21" fmla="*/ 2147483646 h 270"/>
              <a:gd name="T22" fmla="*/ 0 w 278"/>
              <a:gd name="T23" fmla="*/ 2147483646 h 270"/>
              <a:gd name="T24" fmla="*/ 2147483646 w 278"/>
              <a:gd name="T25" fmla="*/ 2147483646 h 270"/>
              <a:gd name="T26" fmla="*/ 2147483646 w 278"/>
              <a:gd name="T27" fmla="*/ 2147483646 h 270"/>
              <a:gd name="T28" fmla="*/ 2147483646 w 278"/>
              <a:gd name="T29" fmla="*/ 2147483646 h 270"/>
              <a:gd name="T30" fmla="*/ 2147483646 w 278"/>
              <a:gd name="T31" fmla="*/ 2147483646 h 270"/>
              <a:gd name="T32" fmla="*/ 2147483646 w 278"/>
              <a:gd name="T33" fmla="*/ 2147483646 h 270"/>
              <a:gd name="T34" fmla="*/ 2147483646 w 278"/>
              <a:gd name="T35" fmla="*/ 0 h 270"/>
              <a:gd name="T36" fmla="*/ 2147483646 w 278"/>
              <a:gd name="T37" fmla="*/ 2147483646 h 270"/>
              <a:gd name="T38" fmla="*/ 2147483646 w 278"/>
              <a:gd name="T39" fmla="*/ 2147483646 h 270"/>
              <a:gd name="T40" fmla="*/ 2147483646 w 278"/>
              <a:gd name="T41" fmla="*/ 2147483646 h 270"/>
              <a:gd name="T42" fmla="*/ 2147483646 w 278"/>
              <a:gd name="T43" fmla="*/ 2147483646 h 270"/>
              <a:gd name="T44" fmla="*/ 2147483646 w 278"/>
              <a:gd name="T45" fmla="*/ 2147483646 h 270"/>
              <a:gd name="T46" fmla="*/ 2147483646 w 278"/>
              <a:gd name="T47" fmla="*/ 2147483646 h 270"/>
              <a:gd name="T48" fmla="*/ 2147483646 w 278"/>
              <a:gd name="T49" fmla="*/ 2147483646 h 270"/>
              <a:gd name="T50" fmla="*/ 2147483646 w 278"/>
              <a:gd name="T51" fmla="*/ 2147483646 h 270"/>
              <a:gd name="T52" fmla="*/ 2147483646 w 278"/>
              <a:gd name="T53" fmla="*/ 2147483646 h 270"/>
              <a:gd name="T54" fmla="*/ 2147483646 w 278"/>
              <a:gd name="T55" fmla="*/ 2147483646 h 270"/>
              <a:gd name="T56" fmla="*/ 2147483646 w 278"/>
              <a:gd name="T57" fmla="*/ 2147483646 h 270"/>
              <a:gd name="T58" fmla="*/ 2147483646 w 278"/>
              <a:gd name="T59" fmla="*/ 2147483646 h 270"/>
              <a:gd name="T60" fmla="*/ 2147483646 w 278"/>
              <a:gd name="T61" fmla="*/ 2147483646 h 270"/>
              <a:gd name="T62" fmla="*/ 2147483646 w 278"/>
              <a:gd name="T63" fmla="*/ 2147483646 h 270"/>
              <a:gd name="T64" fmla="*/ 2147483646 w 278"/>
              <a:gd name="T65" fmla="*/ 2147483646 h 270"/>
              <a:gd name="T66" fmla="*/ 2147483646 w 278"/>
              <a:gd name="T67" fmla="*/ 2147483646 h 270"/>
              <a:gd name="T68" fmla="*/ 2147483646 w 278"/>
              <a:gd name="T69" fmla="*/ 2147483646 h 270"/>
              <a:gd name="T70" fmla="*/ 2147483646 w 278"/>
              <a:gd name="T71" fmla="*/ 2147483646 h 270"/>
              <a:gd name="T72" fmla="*/ 2147483646 w 278"/>
              <a:gd name="T73" fmla="*/ 2147483646 h 270"/>
              <a:gd name="T74" fmla="*/ 2147483646 w 278"/>
              <a:gd name="T75" fmla="*/ 2147483646 h 270"/>
              <a:gd name="T76" fmla="*/ 2147483646 w 278"/>
              <a:gd name="T77" fmla="*/ 2147483646 h 270"/>
              <a:gd name="T78" fmla="*/ 2147483646 w 278"/>
              <a:gd name="T79" fmla="*/ 2147483646 h 270"/>
              <a:gd name="T80" fmla="*/ 2147483646 w 278"/>
              <a:gd name="T81" fmla="*/ 2147483646 h 270"/>
              <a:gd name="T82" fmla="*/ 2147483646 w 278"/>
              <a:gd name="T83" fmla="*/ 2147483646 h 270"/>
              <a:gd name="T84" fmla="*/ 2147483646 w 278"/>
              <a:gd name="T85" fmla="*/ 2147483646 h 270"/>
              <a:gd name="T86" fmla="*/ 2147483646 w 278"/>
              <a:gd name="T87" fmla="*/ 2147483646 h 2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78"/>
              <a:gd name="T133" fmla="*/ 0 h 270"/>
              <a:gd name="T134" fmla="*/ 278 w 278"/>
              <a:gd name="T135" fmla="*/ 270 h 2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78" h="270">
                <a:moveTo>
                  <a:pt x="239" y="270"/>
                </a:moveTo>
                <a:cubicBezTo>
                  <a:pt x="230" y="270"/>
                  <a:pt x="224" y="270"/>
                  <a:pt x="215" y="267"/>
                </a:cubicBezTo>
                <a:cubicBezTo>
                  <a:pt x="209" y="264"/>
                  <a:pt x="203" y="261"/>
                  <a:pt x="197" y="258"/>
                </a:cubicBezTo>
                <a:cubicBezTo>
                  <a:pt x="179" y="258"/>
                  <a:pt x="173" y="258"/>
                  <a:pt x="164" y="252"/>
                </a:cubicBezTo>
                <a:cubicBezTo>
                  <a:pt x="161" y="246"/>
                  <a:pt x="158" y="243"/>
                  <a:pt x="155" y="237"/>
                </a:cubicBezTo>
                <a:cubicBezTo>
                  <a:pt x="149" y="234"/>
                  <a:pt x="146" y="231"/>
                  <a:pt x="140" y="228"/>
                </a:cubicBezTo>
                <a:cubicBezTo>
                  <a:pt x="119" y="228"/>
                  <a:pt x="98" y="228"/>
                  <a:pt x="80" y="225"/>
                </a:cubicBezTo>
                <a:cubicBezTo>
                  <a:pt x="66" y="222"/>
                  <a:pt x="45" y="213"/>
                  <a:pt x="42" y="207"/>
                </a:cubicBezTo>
                <a:cubicBezTo>
                  <a:pt x="33" y="201"/>
                  <a:pt x="33" y="198"/>
                  <a:pt x="30" y="195"/>
                </a:cubicBezTo>
                <a:cubicBezTo>
                  <a:pt x="27" y="171"/>
                  <a:pt x="15" y="159"/>
                  <a:pt x="9" y="147"/>
                </a:cubicBezTo>
                <a:cubicBezTo>
                  <a:pt x="6" y="138"/>
                  <a:pt x="3" y="132"/>
                  <a:pt x="0" y="123"/>
                </a:cubicBezTo>
                <a:cubicBezTo>
                  <a:pt x="0" y="117"/>
                  <a:pt x="0" y="111"/>
                  <a:pt x="0" y="105"/>
                </a:cubicBezTo>
                <a:cubicBezTo>
                  <a:pt x="9" y="105"/>
                  <a:pt x="18" y="96"/>
                  <a:pt x="24" y="90"/>
                </a:cubicBezTo>
                <a:cubicBezTo>
                  <a:pt x="27" y="90"/>
                  <a:pt x="30" y="87"/>
                  <a:pt x="33" y="87"/>
                </a:cubicBezTo>
                <a:cubicBezTo>
                  <a:pt x="45" y="87"/>
                  <a:pt x="57" y="81"/>
                  <a:pt x="69" y="72"/>
                </a:cubicBezTo>
                <a:cubicBezTo>
                  <a:pt x="77" y="72"/>
                  <a:pt x="89" y="66"/>
                  <a:pt x="101" y="63"/>
                </a:cubicBezTo>
                <a:cubicBezTo>
                  <a:pt x="113" y="57"/>
                  <a:pt x="119" y="51"/>
                  <a:pt x="128" y="42"/>
                </a:cubicBezTo>
                <a:cubicBezTo>
                  <a:pt x="140" y="33"/>
                  <a:pt x="140" y="12"/>
                  <a:pt x="140" y="0"/>
                </a:cubicBezTo>
                <a:cubicBezTo>
                  <a:pt x="149" y="3"/>
                  <a:pt x="158" y="3"/>
                  <a:pt x="167" y="6"/>
                </a:cubicBezTo>
                <a:cubicBezTo>
                  <a:pt x="179" y="6"/>
                  <a:pt x="194" y="6"/>
                  <a:pt x="206" y="6"/>
                </a:cubicBezTo>
                <a:cubicBezTo>
                  <a:pt x="209" y="9"/>
                  <a:pt x="209" y="12"/>
                  <a:pt x="212" y="15"/>
                </a:cubicBezTo>
                <a:cubicBezTo>
                  <a:pt x="218" y="18"/>
                  <a:pt x="224" y="30"/>
                  <a:pt x="218" y="42"/>
                </a:cubicBezTo>
                <a:cubicBezTo>
                  <a:pt x="209" y="45"/>
                  <a:pt x="203" y="48"/>
                  <a:pt x="203" y="60"/>
                </a:cubicBezTo>
                <a:cubicBezTo>
                  <a:pt x="200" y="60"/>
                  <a:pt x="197" y="60"/>
                  <a:pt x="197" y="63"/>
                </a:cubicBezTo>
                <a:cubicBezTo>
                  <a:pt x="197" y="63"/>
                  <a:pt x="197" y="63"/>
                  <a:pt x="197" y="66"/>
                </a:cubicBezTo>
                <a:cubicBezTo>
                  <a:pt x="203" y="69"/>
                  <a:pt x="209" y="75"/>
                  <a:pt x="215" y="78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24" y="87"/>
                  <a:pt x="239" y="105"/>
                  <a:pt x="254" y="93"/>
                </a:cubicBezTo>
                <a:cubicBezTo>
                  <a:pt x="257" y="93"/>
                  <a:pt x="260" y="96"/>
                  <a:pt x="263" y="102"/>
                </a:cubicBezTo>
                <a:cubicBezTo>
                  <a:pt x="269" y="105"/>
                  <a:pt x="272" y="108"/>
                  <a:pt x="278" y="114"/>
                </a:cubicBezTo>
                <a:cubicBezTo>
                  <a:pt x="278" y="117"/>
                  <a:pt x="278" y="117"/>
                  <a:pt x="278" y="117"/>
                </a:cubicBezTo>
                <a:cubicBezTo>
                  <a:pt x="272" y="123"/>
                  <a:pt x="272" y="135"/>
                  <a:pt x="269" y="141"/>
                </a:cubicBezTo>
                <a:cubicBezTo>
                  <a:pt x="266" y="141"/>
                  <a:pt x="263" y="138"/>
                  <a:pt x="263" y="138"/>
                </a:cubicBezTo>
                <a:cubicBezTo>
                  <a:pt x="251" y="126"/>
                  <a:pt x="251" y="111"/>
                  <a:pt x="236" y="117"/>
                </a:cubicBezTo>
                <a:cubicBezTo>
                  <a:pt x="236" y="129"/>
                  <a:pt x="236" y="141"/>
                  <a:pt x="236" y="153"/>
                </a:cubicBezTo>
                <a:cubicBezTo>
                  <a:pt x="233" y="159"/>
                  <a:pt x="221" y="171"/>
                  <a:pt x="212" y="177"/>
                </a:cubicBezTo>
                <a:cubicBezTo>
                  <a:pt x="212" y="180"/>
                  <a:pt x="212" y="186"/>
                  <a:pt x="212" y="189"/>
                </a:cubicBezTo>
                <a:cubicBezTo>
                  <a:pt x="215" y="192"/>
                  <a:pt x="218" y="195"/>
                  <a:pt x="224" y="198"/>
                </a:cubicBezTo>
                <a:cubicBezTo>
                  <a:pt x="224" y="201"/>
                  <a:pt x="227" y="210"/>
                  <a:pt x="227" y="216"/>
                </a:cubicBezTo>
                <a:cubicBezTo>
                  <a:pt x="230" y="216"/>
                  <a:pt x="233" y="222"/>
                  <a:pt x="242" y="222"/>
                </a:cubicBezTo>
                <a:cubicBezTo>
                  <a:pt x="248" y="219"/>
                  <a:pt x="245" y="216"/>
                  <a:pt x="254" y="219"/>
                </a:cubicBezTo>
                <a:cubicBezTo>
                  <a:pt x="257" y="225"/>
                  <a:pt x="266" y="240"/>
                  <a:pt x="260" y="252"/>
                </a:cubicBezTo>
                <a:cubicBezTo>
                  <a:pt x="257" y="252"/>
                  <a:pt x="245" y="258"/>
                  <a:pt x="245" y="261"/>
                </a:cubicBezTo>
                <a:cubicBezTo>
                  <a:pt x="242" y="264"/>
                  <a:pt x="239" y="267"/>
                  <a:pt x="239" y="270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xmlns="" id="{9ECDE5A7-04F1-4C04-8E4C-035C4ED53EC1}"/>
              </a:ext>
            </a:extLst>
          </p:cNvPr>
          <p:cNvSpPr>
            <a:spLocks/>
          </p:cNvSpPr>
          <p:nvPr/>
        </p:nvSpPr>
        <p:spPr bwMode="auto">
          <a:xfrm>
            <a:off x="6845301" y="3869532"/>
            <a:ext cx="990600" cy="606425"/>
          </a:xfrm>
          <a:custGeom>
            <a:avLst/>
            <a:gdLst>
              <a:gd name="T0" fmla="*/ 2147483646 w 377"/>
              <a:gd name="T1" fmla="*/ 2147483646 h 231"/>
              <a:gd name="T2" fmla="*/ 2147483646 w 377"/>
              <a:gd name="T3" fmla="*/ 2147483646 h 231"/>
              <a:gd name="T4" fmla="*/ 2147483646 w 377"/>
              <a:gd name="T5" fmla="*/ 2147483646 h 231"/>
              <a:gd name="T6" fmla="*/ 2147483646 w 377"/>
              <a:gd name="T7" fmla="*/ 2147483646 h 231"/>
              <a:gd name="T8" fmla="*/ 0 w 377"/>
              <a:gd name="T9" fmla="*/ 2147483646 h 231"/>
              <a:gd name="T10" fmla="*/ 2147483646 w 377"/>
              <a:gd name="T11" fmla="*/ 2147483646 h 231"/>
              <a:gd name="T12" fmla="*/ 2147483646 w 377"/>
              <a:gd name="T13" fmla="*/ 2147483646 h 231"/>
              <a:gd name="T14" fmla="*/ 2147483646 w 377"/>
              <a:gd name="T15" fmla="*/ 2147483646 h 231"/>
              <a:gd name="T16" fmla="*/ 2147483646 w 377"/>
              <a:gd name="T17" fmla="*/ 2147483646 h 231"/>
              <a:gd name="T18" fmla="*/ 2147483646 w 377"/>
              <a:gd name="T19" fmla="*/ 2147483646 h 231"/>
              <a:gd name="T20" fmla="*/ 2147483646 w 377"/>
              <a:gd name="T21" fmla="*/ 2147483646 h 231"/>
              <a:gd name="T22" fmla="*/ 2147483646 w 377"/>
              <a:gd name="T23" fmla="*/ 2147483646 h 231"/>
              <a:gd name="T24" fmla="*/ 2147483646 w 377"/>
              <a:gd name="T25" fmla="*/ 2147483646 h 231"/>
              <a:gd name="T26" fmla="*/ 2147483646 w 377"/>
              <a:gd name="T27" fmla="*/ 2147483646 h 231"/>
              <a:gd name="T28" fmla="*/ 2147483646 w 377"/>
              <a:gd name="T29" fmla="*/ 0 h 231"/>
              <a:gd name="T30" fmla="*/ 2147483646 w 377"/>
              <a:gd name="T31" fmla="*/ 0 h 231"/>
              <a:gd name="T32" fmla="*/ 2147483646 w 377"/>
              <a:gd name="T33" fmla="*/ 2147483646 h 231"/>
              <a:gd name="T34" fmla="*/ 2147483646 w 377"/>
              <a:gd name="T35" fmla="*/ 2147483646 h 231"/>
              <a:gd name="T36" fmla="*/ 2147483646 w 377"/>
              <a:gd name="T37" fmla="*/ 2147483646 h 231"/>
              <a:gd name="T38" fmla="*/ 2147483646 w 377"/>
              <a:gd name="T39" fmla="*/ 2147483646 h 231"/>
              <a:gd name="T40" fmla="*/ 2147483646 w 377"/>
              <a:gd name="T41" fmla="*/ 2147483646 h 231"/>
              <a:gd name="T42" fmla="*/ 2147483646 w 377"/>
              <a:gd name="T43" fmla="*/ 2147483646 h 231"/>
              <a:gd name="T44" fmla="*/ 2147483646 w 377"/>
              <a:gd name="T45" fmla="*/ 2147483646 h 231"/>
              <a:gd name="T46" fmla="*/ 2147483646 w 377"/>
              <a:gd name="T47" fmla="*/ 2147483646 h 231"/>
              <a:gd name="T48" fmla="*/ 2147483646 w 377"/>
              <a:gd name="T49" fmla="*/ 2147483646 h 231"/>
              <a:gd name="T50" fmla="*/ 2147483646 w 377"/>
              <a:gd name="T51" fmla="*/ 2147483646 h 231"/>
              <a:gd name="T52" fmla="*/ 2147483646 w 377"/>
              <a:gd name="T53" fmla="*/ 2147483646 h 231"/>
              <a:gd name="T54" fmla="*/ 2147483646 w 377"/>
              <a:gd name="T55" fmla="*/ 2147483646 h 231"/>
              <a:gd name="T56" fmla="*/ 2147483646 w 377"/>
              <a:gd name="T57" fmla="*/ 2147483646 h 231"/>
              <a:gd name="T58" fmla="*/ 2147483646 w 377"/>
              <a:gd name="T59" fmla="*/ 2147483646 h 231"/>
              <a:gd name="T60" fmla="*/ 2147483646 w 377"/>
              <a:gd name="T61" fmla="*/ 2147483646 h 231"/>
              <a:gd name="T62" fmla="*/ 2147483646 w 377"/>
              <a:gd name="T63" fmla="*/ 2147483646 h 231"/>
              <a:gd name="T64" fmla="*/ 2147483646 w 377"/>
              <a:gd name="T65" fmla="*/ 2147483646 h 231"/>
              <a:gd name="T66" fmla="*/ 2147483646 w 377"/>
              <a:gd name="T67" fmla="*/ 2147483646 h 231"/>
              <a:gd name="T68" fmla="*/ 2147483646 w 377"/>
              <a:gd name="T69" fmla="*/ 2147483646 h 231"/>
              <a:gd name="T70" fmla="*/ 2147483646 w 377"/>
              <a:gd name="T71" fmla="*/ 2147483646 h 231"/>
              <a:gd name="T72" fmla="*/ 2147483646 w 377"/>
              <a:gd name="T73" fmla="*/ 2147483646 h 231"/>
              <a:gd name="T74" fmla="*/ 2147483646 w 377"/>
              <a:gd name="T75" fmla="*/ 2147483646 h 231"/>
              <a:gd name="T76" fmla="*/ 2147483646 w 377"/>
              <a:gd name="T77" fmla="*/ 2147483646 h 231"/>
              <a:gd name="T78" fmla="*/ 2147483646 w 377"/>
              <a:gd name="T79" fmla="*/ 2147483646 h 231"/>
              <a:gd name="T80" fmla="*/ 2147483646 w 377"/>
              <a:gd name="T81" fmla="*/ 2147483646 h 231"/>
              <a:gd name="T82" fmla="*/ 2147483646 w 377"/>
              <a:gd name="T83" fmla="*/ 2147483646 h 231"/>
              <a:gd name="T84" fmla="*/ 2147483646 w 377"/>
              <a:gd name="T85" fmla="*/ 2147483646 h 231"/>
              <a:gd name="T86" fmla="*/ 2147483646 w 377"/>
              <a:gd name="T87" fmla="*/ 2147483646 h 231"/>
              <a:gd name="T88" fmla="*/ 2147483646 w 377"/>
              <a:gd name="T89" fmla="*/ 2147483646 h 2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77"/>
              <a:gd name="T136" fmla="*/ 0 h 231"/>
              <a:gd name="T137" fmla="*/ 377 w 377"/>
              <a:gd name="T138" fmla="*/ 231 h 23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77" h="231">
                <a:moveTo>
                  <a:pt x="42" y="231"/>
                </a:moveTo>
                <a:cubicBezTo>
                  <a:pt x="33" y="213"/>
                  <a:pt x="15" y="201"/>
                  <a:pt x="3" y="189"/>
                </a:cubicBezTo>
                <a:cubicBezTo>
                  <a:pt x="0" y="180"/>
                  <a:pt x="3" y="180"/>
                  <a:pt x="3" y="174"/>
                </a:cubicBezTo>
                <a:cubicBezTo>
                  <a:pt x="3" y="171"/>
                  <a:pt x="3" y="168"/>
                  <a:pt x="6" y="162"/>
                </a:cubicBezTo>
                <a:cubicBezTo>
                  <a:pt x="3" y="159"/>
                  <a:pt x="3" y="156"/>
                  <a:pt x="0" y="156"/>
                </a:cubicBezTo>
                <a:cubicBezTo>
                  <a:pt x="9" y="147"/>
                  <a:pt x="36" y="150"/>
                  <a:pt x="48" y="150"/>
                </a:cubicBezTo>
                <a:cubicBezTo>
                  <a:pt x="60" y="147"/>
                  <a:pt x="69" y="141"/>
                  <a:pt x="78" y="132"/>
                </a:cubicBezTo>
                <a:cubicBezTo>
                  <a:pt x="81" y="129"/>
                  <a:pt x="87" y="126"/>
                  <a:pt x="90" y="123"/>
                </a:cubicBezTo>
                <a:cubicBezTo>
                  <a:pt x="90" y="117"/>
                  <a:pt x="90" y="114"/>
                  <a:pt x="90" y="111"/>
                </a:cubicBezTo>
                <a:cubicBezTo>
                  <a:pt x="81" y="93"/>
                  <a:pt x="66" y="84"/>
                  <a:pt x="54" y="78"/>
                </a:cubicBezTo>
                <a:cubicBezTo>
                  <a:pt x="54" y="75"/>
                  <a:pt x="51" y="72"/>
                  <a:pt x="51" y="72"/>
                </a:cubicBezTo>
                <a:cubicBezTo>
                  <a:pt x="51" y="63"/>
                  <a:pt x="51" y="54"/>
                  <a:pt x="51" y="48"/>
                </a:cubicBezTo>
                <a:cubicBezTo>
                  <a:pt x="57" y="42"/>
                  <a:pt x="60" y="36"/>
                  <a:pt x="69" y="33"/>
                </a:cubicBezTo>
                <a:cubicBezTo>
                  <a:pt x="81" y="27"/>
                  <a:pt x="72" y="15"/>
                  <a:pt x="69" y="9"/>
                </a:cubicBezTo>
                <a:cubicBezTo>
                  <a:pt x="63" y="6"/>
                  <a:pt x="57" y="3"/>
                  <a:pt x="54" y="0"/>
                </a:cubicBezTo>
                <a:cubicBezTo>
                  <a:pt x="69" y="0"/>
                  <a:pt x="84" y="0"/>
                  <a:pt x="99" y="0"/>
                </a:cubicBezTo>
                <a:cubicBezTo>
                  <a:pt x="105" y="0"/>
                  <a:pt x="111" y="0"/>
                  <a:pt x="117" y="3"/>
                </a:cubicBezTo>
                <a:cubicBezTo>
                  <a:pt x="123" y="12"/>
                  <a:pt x="141" y="27"/>
                  <a:pt x="159" y="30"/>
                </a:cubicBezTo>
                <a:cubicBezTo>
                  <a:pt x="162" y="33"/>
                  <a:pt x="164" y="33"/>
                  <a:pt x="170" y="36"/>
                </a:cubicBezTo>
                <a:cubicBezTo>
                  <a:pt x="188" y="36"/>
                  <a:pt x="209" y="36"/>
                  <a:pt x="227" y="36"/>
                </a:cubicBezTo>
                <a:cubicBezTo>
                  <a:pt x="236" y="42"/>
                  <a:pt x="242" y="45"/>
                  <a:pt x="248" y="48"/>
                </a:cubicBezTo>
                <a:cubicBezTo>
                  <a:pt x="248" y="54"/>
                  <a:pt x="254" y="60"/>
                  <a:pt x="263" y="66"/>
                </a:cubicBezTo>
                <a:cubicBezTo>
                  <a:pt x="272" y="69"/>
                  <a:pt x="281" y="69"/>
                  <a:pt x="290" y="69"/>
                </a:cubicBezTo>
                <a:cubicBezTo>
                  <a:pt x="296" y="72"/>
                  <a:pt x="302" y="75"/>
                  <a:pt x="311" y="78"/>
                </a:cubicBezTo>
                <a:cubicBezTo>
                  <a:pt x="311" y="81"/>
                  <a:pt x="323" y="78"/>
                  <a:pt x="335" y="84"/>
                </a:cubicBezTo>
                <a:cubicBezTo>
                  <a:pt x="335" y="87"/>
                  <a:pt x="335" y="90"/>
                  <a:pt x="341" y="96"/>
                </a:cubicBezTo>
                <a:cubicBezTo>
                  <a:pt x="344" y="96"/>
                  <a:pt x="359" y="96"/>
                  <a:pt x="359" y="105"/>
                </a:cubicBezTo>
                <a:cubicBezTo>
                  <a:pt x="353" y="114"/>
                  <a:pt x="353" y="111"/>
                  <a:pt x="353" y="123"/>
                </a:cubicBezTo>
                <a:cubicBezTo>
                  <a:pt x="353" y="129"/>
                  <a:pt x="362" y="132"/>
                  <a:pt x="365" y="144"/>
                </a:cubicBezTo>
                <a:cubicBezTo>
                  <a:pt x="365" y="150"/>
                  <a:pt x="365" y="159"/>
                  <a:pt x="377" y="165"/>
                </a:cubicBezTo>
                <a:cubicBezTo>
                  <a:pt x="377" y="165"/>
                  <a:pt x="377" y="165"/>
                  <a:pt x="377" y="168"/>
                </a:cubicBezTo>
                <a:cubicBezTo>
                  <a:pt x="350" y="171"/>
                  <a:pt x="344" y="180"/>
                  <a:pt x="320" y="195"/>
                </a:cubicBezTo>
                <a:cubicBezTo>
                  <a:pt x="314" y="198"/>
                  <a:pt x="311" y="201"/>
                  <a:pt x="308" y="207"/>
                </a:cubicBezTo>
                <a:cubicBezTo>
                  <a:pt x="293" y="213"/>
                  <a:pt x="287" y="207"/>
                  <a:pt x="278" y="222"/>
                </a:cubicBezTo>
                <a:cubicBezTo>
                  <a:pt x="275" y="222"/>
                  <a:pt x="275" y="222"/>
                  <a:pt x="272" y="225"/>
                </a:cubicBezTo>
                <a:cubicBezTo>
                  <a:pt x="266" y="219"/>
                  <a:pt x="263" y="213"/>
                  <a:pt x="257" y="210"/>
                </a:cubicBezTo>
                <a:cubicBezTo>
                  <a:pt x="239" y="207"/>
                  <a:pt x="233" y="195"/>
                  <a:pt x="224" y="189"/>
                </a:cubicBezTo>
                <a:cubicBezTo>
                  <a:pt x="212" y="189"/>
                  <a:pt x="212" y="192"/>
                  <a:pt x="206" y="201"/>
                </a:cubicBezTo>
                <a:cubicBezTo>
                  <a:pt x="179" y="201"/>
                  <a:pt x="159" y="183"/>
                  <a:pt x="144" y="174"/>
                </a:cubicBezTo>
                <a:cubicBezTo>
                  <a:pt x="132" y="174"/>
                  <a:pt x="123" y="171"/>
                  <a:pt x="114" y="168"/>
                </a:cubicBezTo>
                <a:cubicBezTo>
                  <a:pt x="93" y="168"/>
                  <a:pt x="87" y="171"/>
                  <a:pt x="102" y="189"/>
                </a:cubicBezTo>
                <a:cubicBezTo>
                  <a:pt x="102" y="192"/>
                  <a:pt x="102" y="192"/>
                  <a:pt x="99" y="195"/>
                </a:cubicBezTo>
                <a:cubicBezTo>
                  <a:pt x="96" y="195"/>
                  <a:pt x="93" y="195"/>
                  <a:pt x="93" y="195"/>
                </a:cubicBezTo>
                <a:cubicBezTo>
                  <a:pt x="66" y="195"/>
                  <a:pt x="60" y="204"/>
                  <a:pt x="51" y="225"/>
                </a:cubicBezTo>
                <a:cubicBezTo>
                  <a:pt x="45" y="228"/>
                  <a:pt x="45" y="231"/>
                  <a:pt x="42" y="231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xmlns="" id="{576F8B1F-E548-4AEB-AF79-BC7D1799B805}"/>
              </a:ext>
            </a:extLst>
          </p:cNvPr>
          <p:cNvSpPr>
            <a:spLocks/>
          </p:cNvSpPr>
          <p:nvPr/>
        </p:nvSpPr>
        <p:spPr bwMode="auto">
          <a:xfrm>
            <a:off x="6462713" y="3994944"/>
            <a:ext cx="611188" cy="646113"/>
          </a:xfrm>
          <a:custGeom>
            <a:avLst/>
            <a:gdLst>
              <a:gd name="T0" fmla="*/ 2147483646 w 233"/>
              <a:gd name="T1" fmla="*/ 2147483646 h 246"/>
              <a:gd name="T2" fmla="*/ 2147483646 w 233"/>
              <a:gd name="T3" fmla="*/ 2147483646 h 246"/>
              <a:gd name="T4" fmla="*/ 2147483646 w 233"/>
              <a:gd name="T5" fmla="*/ 2147483646 h 246"/>
              <a:gd name="T6" fmla="*/ 2147483646 w 233"/>
              <a:gd name="T7" fmla="*/ 2147483646 h 246"/>
              <a:gd name="T8" fmla="*/ 2147483646 w 233"/>
              <a:gd name="T9" fmla="*/ 2147483646 h 246"/>
              <a:gd name="T10" fmla="*/ 2147483646 w 233"/>
              <a:gd name="T11" fmla="*/ 2147483646 h 246"/>
              <a:gd name="T12" fmla="*/ 2147483646 w 233"/>
              <a:gd name="T13" fmla="*/ 2147483646 h 246"/>
              <a:gd name="T14" fmla="*/ 2147483646 w 233"/>
              <a:gd name="T15" fmla="*/ 2147483646 h 246"/>
              <a:gd name="T16" fmla="*/ 2147483646 w 233"/>
              <a:gd name="T17" fmla="*/ 2147483646 h 246"/>
              <a:gd name="T18" fmla="*/ 2147483646 w 233"/>
              <a:gd name="T19" fmla="*/ 2147483646 h 246"/>
              <a:gd name="T20" fmla="*/ 2147483646 w 233"/>
              <a:gd name="T21" fmla="*/ 2147483646 h 246"/>
              <a:gd name="T22" fmla="*/ 2147483646 w 233"/>
              <a:gd name="T23" fmla="*/ 2147483646 h 246"/>
              <a:gd name="T24" fmla="*/ 2147483646 w 233"/>
              <a:gd name="T25" fmla="*/ 2147483646 h 246"/>
              <a:gd name="T26" fmla="*/ 2147483646 w 233"/>
              <a:gd name="T27" fmla="*/ 2147483646 h 246"/>
              <a:gd name="T28" fmla="*/ 2147483646 w 233"/>
              <a:gd name="T29" fmla="*/ 2147483646 h 246"/>
              <a:gd name="T30" fmla="*/ 2147483646 w 233"/>
              <a:gd name="T31" fmla="*/ 2147483646 h 246"/>
              <a:gd name="T32" fmla="*/ 2147483646 w 233"/>
              <a:gd name="T33" fmla="*/ 2147483646 h 246"/>
              <a:gd name="T34" fmla="*/ 2147483646 w 233"/>
              <a:gd name="T35" fmla="*/ 2147483646 h 246"/>
              <a:gd name="T36" fmla="*/ 2147483646 w 233"/>
              <a:gd name="T37" fmla="*/ 2147483646 h 246"/>
              <a:gd name="T38" fmla="*/ 2147483646 w 233"/>
              <a:gd name="T39" fmla="*/ 2147483646 h 246"/>
              <a:gd name="T40" fmla="*/ 2147483646 w 233"/>
              <a:gd name="T41" fmla="*/ 2147483646 h 246"/>
              <a:gd name="T42" fmla="*/ 2147483646 w 233"/>
              <a:gd name="T43" fmla="*/ 2147483646 h 246"/>
              <a:gd name="T44" fmla="*/ 2147483646 w 233"/>
              <a:gd name="T45" fmla="*/ 2147483646 h 246"/>
              <a:gd name="T46" fmla="*/ 2147483646 w 233"/>
              <a:gd name="T47" fmla="*/ 2147483646 h 246"/>
              <a:gd name="T48" fmla="*/ 2147483646 w 233"/>
              <a:gd name="T49" fmla="*/ 2147483646 h 246"/>
              <a:gd name="T50" fmla="*/ 2147483646 w 233"/>
              <a:gd name="T51" fmla="*/ 2147483646 h 246"/>
              <a:gd name="T52" fmla="*/ 2147483646 w 233"/>
              <a:gd name="T53" fmla="*/ 2147483646 h 246"/>
              <a:gd name="T54" fmla="*/ 2147483646 w 233"/>
              <a:gd name="T55" fmla="*/ 2147483646 h 246"/>
              <a:gd name="T56" fmla="*/ 2147483646 w 233"/>
              <a:gd name="T57" fmla="*/ 2147483646 h 246"/>
              <a:gd name="T58" fmla="*/ 2147483646 w 233"/>
              <a:gd name="T59" fmla="*/ 2147483646 h 246"/>
              <a:gd name="T60" fmla="*/ 2147483646 w 233"/>
              <a:gd name="T61" fmla="*/ 2147483646 h 246"/>
              <a:gd name="T62" fmla="*/ 2147483646 w 233"/>
              <a:gd name="T63" fmla="*/ 2147483646 h 2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"/>
              <a:gd name="T97" fmla="*/ 0 h 246"/>
              <a:gd name="T98" fmla="*/ 233 w 233"/>
              <a:gd name="T99" fmla="*/ 246 h 2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" h="246">
                <a:moveTo>
                  <a:pt x="188" y="246"/>
                </a:moveTo>
                <a:cubicBezTo>
                  <a:pt x="167" y="237"/>
                  <a:pt x="161" y="222"/>
                  <a:pt x="152" y="210"/>
                </a:cubicBezTo>
                <a:cubicBezTo>
                  <a:pt x="149" y="186"/>
                  <a:pt x="131" y="165"/>
                  <a:pt x="107" y="177"/>
                </a:cubicBezTo>
                <a:cubicBezTo>
                  <a:pt x="101" y="183"/>
                  <a:pt x="101" y="183"/>
                  <a:pt x="101" y="192"/>
                </a:cubicBezTo>
                <a:cubicBezTo>
                  <a:pt x="95" y="201"/>
                  <a:pt x="86" y="210"/>
                  <a:pt x="77" y="216"/>
                </a:cubicBezTo>
                <a:cubicBezTo>
                  <a:pt x="77" y="216"/>
                  <a:pt x="77" y="216"/>
                  <a:pt x="77" y="219"/>
                </a:cubicBezTo>
                <a:cubicBezTo>
                  <a:pt x="74" y="219"/>
                  <a:pt x="71" y="219"/>
                  <a:pt x="71" y="222"/>
                </a:cubicBezTo>
                <a:cubicBezTo>
                  <a:pt x="68" y="222"/>
                  <a:pt x="65" y="225"/>
                  <a:pt x="59" y="225"/>
                </a:cubicBezTo>
                <a:cubicBezTo>
                  <a:pt x="44" y="225"/>
                  <a:pt x="29" y="222"/>
                  <a:pt x="20" y="213"/>
                </a:cubicBezTo>
                <a:cubicBezTo>
                  <a:pt x="26" y="201"/>
                  <a:pt x="26" y="192"/>
                  <a:pt x="23" y="186"/>
                </a:cubicBezTo>
                <a:cubicBezTo>
                  <a:pt x="15" y="177"/>
                  <a:pt x="6" y="168"/>
                  <a:pt x="3" y="162"/>
                </a:cubicBezTo>
                <a:cubicBezTo>
                  <a:pt x="3" y="147"/>
                  <a:pt x="6" y="132"/>
                  <a:pt x="6" y="120"/>
                </a:cubicBezTo>
                <a:cubicBezTo>
                  <a:pt x="3" y="105"/>
                  <a:pt x="0" y="99"/>
                  <a:pt x="3" y="90"/>
                </a:cubicBezTo>
                <a:cubicBezTo>
                  <a:pt x="3" y="87"/>
                  <a:pt x="3" y="87"/>
                  <a:pt x="3" y="87"/>
                </a:cubicBezTo>
                <a:cubicBezTo>
                  <a:pt x="9" y="90"/>
                  <a:pt x="15" y="96"/>
                  <a:pt x="20" y="99"/>
                </a:cubicBezTo>
                <a:cubicBezTo>
                  <a:pt x="23" y="102"/>
                  <a:pt x="29" y="108"/>
                  <a:pt x="32" y="111"/>
                </a:cubicBezTo>
                <a:cubicBezTo>
                  <a:pt x="59" y="123"/>
                  <a:pt x="80" y="84"/>
                  <a:pt x="89" y="63"/>
                </a:cubicBezTo>
                <a:cubicBezTo>
                  <a:pt x="95" y="54"/>
                  <a:pt x="101" y="45"/>
                  <a:pt x="107" y="36"/>
                </a:cubicBezTo>
                <a:cubicBezTo>
                  <a:pt x="107" y="27"/>
                  <a:pt x="107" y="21"/>
                  <a:pt x="107" y="12"/>
                </a:cubicBezTo>
                <a:cubicBezTo>
                  <a:pt x="110" y="9"/>
                  <a:pt x="113" y="9"/>
                  <a:pt x="116" y="6"/>
                </a:cubicBezTo>
                <a:cubicBezTo>
                  <a:pt x="131" y="6"/>
                  <a:pt x="143" y="0"/>
                  <a:pt x="161" y="15"/>
                </a:cubicBezTo>
                <a:cubicBezTo>
                  <a:pt x="167" y="18"/>
                  <a:pt x="170" y="24"/>
                  <a:pt x="176" y="30"/>
                </a:cubicBezTo>
                <a:cubicBezTo>
                  <a:pt x="185" y="30"/>
                  <a:pt x="191" y="33"/>
                  <a:pt x="197" y="36"/>
                </a:cubicBezTo>
                <a:cubicBezTo>
                  <a:pt x="206" y="39"/>
                  <a:pt x="233" y="54"/>
                  <a:pt x="233" y="72"/>
                </a:cubicBezTo>
                <a:cubicBezTo>
                  <a:pt x="221" y="78"/>
                  <a:pt x="212" y="90"/>
                  <a:pt x="203" y="96"/>
                </a:cubicBezTo>
                <a:cubicBezTo>
                  <a:pt x="179" y="102"/>
                  <a:pt x="158" y="93"/>
                  <a:pt x="143" y="102"/>
                </a:cubicBezTo>
                <a:cubicBezTo>
                  <a:pt x="143" y="108"/>
                  <a:pt x="143" y="111"/>
                  <a:pt x="143" y="114"/>
                </a:cubicBezTo>
                <a:cubicBezTo>
                  <a:pt x="152" y="126"/>
                  <a:pt x="131" y="138"/>
                  <a:pt x="152" y="153"/>
                </a:cubicBezTo>
                <a:cubicBezTo>
                  <a:pt x="158" y="156"/>
                  <a:pt x="164" y="162"/>
                  <a:pt x="167" y="168"/>
                </a:cubicBezTo>
                <a:cubicBezTo>
                  <a:pt x="173" y="174"/>
                  <a:pt x="176" y="180"/>
                  <a:pt x="182" y="186"/>
                </a:cubicBezTo>
                <a:cubicBezTo>
                  <a:pt x="185" y="192"/>
                  <a:pt x="185" y="198"/>
                  <a:pt x="188" y="204"/>
                </a:cubicBezTo>
                <a:cubicBezTo>
                  <a:pt x="188" y="219"/>
                  <a:pt x="188" y="231"/>
                  <a:pt x="188" y="246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xmlns="" id="{B3C00619-CD12-4110-8D5D-3DFB7F338A7E}"/>
              </a:ext>
            </a:extLst>
          </p:cNvPr>
          <p:cNvSpPr>
            <a:spLocks/>
          </p:cNvSpPr>
          <p:nvPr/>
        </p:nvSpPr>
        <p:spPr bwMode="auto">
          <a:xfrm>
            <a:off x="7662863" y="3585369"/>
            <a:ext cx="603250" cy="749300"/>
          </a:xfrm>
          <a:custGeom>
            <a:avLst/>
            <a:gdLst>
              <a:gd name="T0" fmla="*/ 2147483646 w 230"/>
              <a:gd name="T1" fmla="*/ 2147483646 h 285"/>
              <a:gd name="T2" fmla="*/ 2147483646 w 230"/>
              <a:gd name="T3" fmla="*/ 2147483646 h 285"/>
              <a:gd name="T4" fmla="*/ 2147483646 w 230"/>
              <a:gd name="T5" fmla="*/ 2147483646 h 285"/>
              <a:gd name="T6" fmla="*/ 2147483646 w 230"/>
              <a:gd name="T7" fmla="*/ 2147483646 h 285"/>
              <a:gd name="T8" fmla="*/ 2147483646 w 230"/>
              <a:gd name="T9" fmla="*/ 2147483646 h 285"/>
              <a:gd name="T10" fmla="*/ 2147483646 w 230"/>
              <a:gd name="T11" fmla="*/ 2147483646 h 285"/>
              <a:gd name="T12" fmla="*/ 2147483646 w 230"/>
              <a:gd name="T13" fmla="*/ 2147483646 h 285"/>
              <a:gd name="T14" fmla="*/ 2147483646 w 230"/>
              <a:gd name="T15" fmla="*/ 2147483646 h 285"/>
              <a:gd name="T16" fmla="*/ 2147483646 w 230"/>
              <a:gd name="T17" fmla="*/ 2147483646 h 285"/>
              <a:gd name="T18" fmla="*/ 2147483646 w 230"/>
              <a:gd name="T19" fmla="*/ 2147483646 h 285"/>
              <a:gd name="T20" fmla="*/ 2147483646 w 230"/>
              <a:gd name="T21" fmla="*/ 2147483646 h 285"/>
              <a:gd name="T22" fmla="*/ 2147483646 w 230"/>
              <a:gd name="T23" fmla="*/ 2147483646 h 285"/>
              <a:gd name="T24" fmla="*/ 2147483646 w 230"/>
              <a:gd name="T25" fmla="*/ 2147483646 h 285"/>
              <a:gd name="T26" fmla="*/ 2147483646 w 230"/>
              <a:gd name="T27" fmla="*/ 2147483646 h 285"/>
              <a:gd name="T28" fmla="*/ 2147483646 w 230"/>
              <a:gd name="T29" fmla="*/ 2147483646 h 285"/>
              <a:gd name="T30" fmla="*/ 2147483646 w 230"/>
              <a:gd name="T31" fmla="*/ 2147483646 h 285"/>
              <a:gd name="T32" fmla="*/ 2147483646 w 230"/>
              <a:gd name="T33" fmla="*/ 2147483646 h 285"/>
              <a:gd name="T34" fmla="*/ 2147483646 w 230"/>
              <a:gd name="T35" fmla="*/ 2147483646 h 285"/>
              <a:gd name="T36" fmla="*/ 2147483646 w 230"/>
              <a:gd name="T37" fmla="*/ 2147483646 h 285"/>
              <a:gd name="T38" fmla="*/ 2147483646 w 230"/>
              <a:gd name="T39" fmla="*/ 2147483646 h 285"/>
              <a:gd name="T40" fmla="*/ 2147483646 w 230"/>
              <a:gd name="T41" fmla="*/ 2147483646 h 285"/>
              <a:gd name="T42" fmla="*/ 0 w 230"/>
              <a:gd name="T43" fmla="*/ 2147483646 h 285"/>
              <a:gd name="T44" fmla="*/ 2147483646 w 230"/>
              <a:gd name="T45" fmla="*/ 2147483646 h 285"/>
              <a:gd name="T46" fmla="*/ 2147483646 w 230"/>
              <a:gd name="T47" fmla="*/ 2147483646 h 285"/>
              <a:gd name="T48" fmla="*/ 2147483646 w 230"/>
              <a:gd name="T49" fmla="*/ 2147483646 h 285"/>
              <a:gd name="T50" fmla="*/ 2147483646 w 230"/>
              <a:gd name="T51" fmla="*/ 2147483646 h 285"/>
              <a:gd name="T52" fmla="*/ 2147483646 w 230"/>
              <a:gd name="T53" fmla="*/ 2147483646 h 285"/>
              <a:gd name="T54" fmla="*/ 2147483646 w 230"/>
              <a:gd name="T55" fmla="*/ 2147483646 h 285"/>
              <a:gd name="T56" fmla="*/ 2147483646 w 230"/>
              <a:gd name="T57" fmla="*/ 2147483646 h 285"/>
              <a:gd name="T58" fmla="*/ 2147483646 w 230"/>
              <a:gd name="T59" fmla="*/ 2147483646 h 285"/>
              <a:gd name="T60" fmla="*/ 2147483646 w 230"/>
              <a:gd name="T61" fmla="*/ 2147483646 h 285"/>
              <a:gd name="T62" fmla="*/ 2147483646 w 230"/>
              <a:gd name="T63" fmla="*/ 0 h 285"/>
              <a:gd name="T64" fmla="*/ 2147483646 w 230"/>
              <a:gd name="T65" fmla="*/ 0 h 285"/>
              <a:gd name="T66" fmla="*/ 2147483646 w 230"/>
              <a:gd name="T67" fmla="*/ 2147483646 h 285"/>
              <a:gd name="T68" fmla="*/ 2147483646 w 230"/>
              <a:gd name="T69" fmla="*/ 2147483646 h 285"/>
              <a:gd name="T70" fmla="*/ 2147483646 w 230"/>
              <a:gd name="T71" fmla="*/ 2147483646 h 285"/>
              <a:gd name="T72" fmla="*/ 2147483646 w 230"/>
              <a:gd name="T73" fmla="*/ 2147483646 h 285"/>
              <a:gd name="T74" fmla="*/ 2147483646 w 230"/>
              <a:gd name="T75" fmla="*/ 2147483646 h 285"/>
              <a:gd name="T76" fmla="*/ 2147483646 w 230"/>
              <a:gd name="T77" fmla="*/ 2147483646 h 285"/>
              <a:gd name="T78" fmla="*/ 2147483646 w 230"/>
              <a:gd name="T79" fmla="*/ 2147483646 h 285"/>
              <a:gd name="T80" fmla="*/ 2147483646 w 230"/>
              <a:gd name="T81" fmla="*/ 2147483646 h 285"/>
              <a:gd name="T82" fmla="*/ 2147483646 w 230"/>
              <a:gd name="T83" fmla="*/ 2147483646 h 285"/>
              <a:gd name="T84" fmla="*/ 2147483646 w 230"/>
              <a:gd name="T85" fmla="*/ 2147483646 h 285"/>
              <a:gd name="T86" fmla="*/ 2147483646 w 230"/>
              <a:gd name="T87" fmla="*/ 2147483646 h 285"/>
              <a:gd name="T88" fmla="*/ 2147483646 w 230"/>
              <a:gd name="T89" fmla="*/ 2147483646 h 285"/>
              <a:gd name="T90" fmla="*/ 2147483646 w 230"/>
              <a:gd name="T91" fmla="*/ 2147483646 h 285"/>
              <a:gd name="T92" fmla="*/ 2147483646 w 230"/>
              <a:gd name="T93" fmla="*/ 2147483646 h 285"/>
              <a:gd name="T94" fmla="*/ 2147483646 w 230"/>
              <a:gd name="T95" fmla="*/ 2147483646 h 285"/>
              <a:gd name="T96" fmla="*/ 2147483646 w 230"/>
              <a:gd name="T97" fmla="*/ 2147483646 h 285"/>
              <a:gd name="T98" fmla="*/ 2147483646 w 230"/>
              <a:gd name="T99" fmla="*/ 2147483646 h 285"/>
              <a:gd name="T100" fmla="*/ 2147483646 w 230"/>
              <a:gd name="T101" fmla="*/ 2147483646 h 285"/>
              <a:gd name="T102" fmla="*/ 2147483646 w 230"/>
              <a:gd name="T103" fmla="*/ 2147483646 h 285"/>
              <a:gd name="T104" fmla="*/ 2147483646 w 230"/>
              <a:gd name="T105" fmla="*/ 2147483646 h 285"/>
              <a:gd name="T106" fmla="*/ 2147483646 w 230"/>
              <a:gd name="T107" fmla="*/ 2147483646 h 285"/>
              <a:gd name="T108" fmla="*/ 2147483646 w 230"/>
              <a:gd name="T109" fmla="*/ 2147483646 h 285"/>
              <a:gd name="T110" fmla="*/ 2147483646 w 230"/>
              <a:gd name="T111" fmla="*/ 2147483646 h 285"/>
              <a:gd name="T112" fmla="*/ 2147483646 w 230"/>
              <a:gd name="T113" fmla="*/ 2147483646 h 285"/>
              <a:gd name="T114" fmla="*/ 2147483646 w 230"/>
              <a:gd name="T115" fmla="*/ 2147483646 h 285"/>
              <a:gd name="T116" fmla="*/ 2147483646 w 230"/>
              <a:gd name="T117" fmla="*/ 2147483646 h 285"/>
              <a:gd name="T118" fmla="*/ 2147483646 w 230"/>
              <a:gd name="T119" fmla="*/ 2147483646 h 285"/>
              <a:gd name="T120" fmla="*/ 2147483646 w 230"/>
              <a:gd name="T121" fmla="*/ 2147483646 h 285"/>
              <a:gd name="T122" fmla="*/ 2147483646 w 230"/>
              <a:gd name="T123" fmla="*/ 2147483646 h 2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0"/>
              <a:gd name="T187" fmla="*/ 0 h 285"/>
              <a:gd name="T188" fmla="*/ 230 w 230"/>
              <a:gd name="T189" fmla="*/ 285 h 2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0" h="285">
                <a:moveTo>
                  <a:pt x="108" y="285"/>
                </a:moveTo>
                <a:cubicBezTo>
                  <a:pt x="105" y="285"/>
                  <a:pt x="105" y="285"/>
                  <a:pt x="105" y="282"/>
                </a:cubicBezTo>
                <a:cubicBezTo>
                  <a:pt x="105" y="276"/>
                  <a:pt x="105" y="267"/>
                  <a:pt x="105" y="261"/>
                </a:cubicBezTo>
                <a:cubicBezTo>
                  <a:pt x="105" y="258"/>
                  <a:pt x="102" y="258"/>
                  <a:pt x="102" y="258"/>
                </a:cubicBezTo>
                <a:cubicBezTo>
                  <a:pt x="84" y="258"/>
                  <a:pt x="84" y="255"/>
                  <a:pt x="75" y="270"/>
                </a:cubicBezTo>
                <a:cubicBezTo>
                  <a:pt x="75" y="270"/>
                  <a:pt x="72" y="270"/>
                  <a:pt x="72" y="273"/>
                </a:cubicBezTo>
                <a:cubicBezTo>
                  <a:pt x="72" y="267"/>
                  <a:pt x="66" y="267"/>
                  <a:pt x="63" y="264"/>
                </a:cubicBezTo>
                <a:cubicBezTo>
                  <a:pt x="63" y="261"/>
                  <a:pt x="63" y="261"/>
                  <a:pt x="60" y="258"/>
                </a:cubicBezTo>
                <a:cubicBezTo>
                  <a:pt x="60" y="243"/>
                  <a:pt x="54" y="243"/>
                  <a:pt x="51" y="234"/>
                </a:cubicBezTo>
                <a:cubicBezTo>
                  <a:pt x="48" y="231"/>
                  <a:pt x="48" y="231"/>
                  <a:pt x="45" y="231"/>
                </a:cubicBezTo>
                <a:cubicBezTo>
                  <a:pt x="45" y="222"/>
                  <a:pt x="51" y="222"/>
                  <a:pt x="54" y="216"/>
                </a:cubicBezTo>
                <a:cubicBezTo>
                  <a:pt x="54" y="198"/>
                  <a:pt x="36" y="201"/>
                  <a:pt x="30" y="195"/>
                </a:cubicBezTo>
                <a:cubicBezTo>
                  <a:pt x="30" y="192"/>
                  <a:pt x="30" y="192"/>
                  <a:pt x="30" y="189"/>
                </a:cubicBezTo>
                <a:cubicBezTo>
                  <a:pt x="27" y="189"/>
                  <a:pt x="27" y="186"/>
                  <a:pt x="27" y="186"/>
                </a:cubicBezTo>
                <a:cubicBezTo>
                  <a:pt x="27" y="177"/>
                  <a:pt x="36" y="174"/>
                  <a:pt x="42" y="171"/>
                </a:cubicBezTo>
                <a:cubicBezTo>
                  <a:pt x="45" y="168"/>
                  <a:pt x="48" y="165"/>
                  <a:pt x="51" y="162"/>
                </a:cubicBezTo>
                <a:cubicBezTo>
                  <a:pt x="51" y="147"/>
                  <a:pt x="45" y="132"/>
                  <a:pt x="39" y="126"/>
                </a:cubicBezTo>
                <a:cubicBezTo>
                  <a:pt x="33" y="126"/>
                  <a:pt x="30" y="126"/>
                  <a:pt x="27" y="126"/>
                </a:cubicBezTo>
                <a:cubicBezTo>
                  <a:pt x="24" y="126"/>
                  <a:pt x="24" y="129"/>
                  <a:pt x="24" y="129"/>
                </a:cubicBezTo>
                <a:cubicBezTo>
                  <a:pt x="21" y="129"/>
                  <a:pt x="21" y="129"/>
                  <a:pt x="18" y="129"/>
                </a:cubicBezTo>
                <a:cubicBezTo>
                  <a:pt x="12" y="123"/>
                  <a:pt x="12" y="111"/>
                  <a:pt x="9" y="105"/>
                </a:cubicBezTo>
                <a:cubicBezTo>
                  <a:pt x="6" y="102"/>
                  <a:pt x="3" y="102"/>
                  <a:pt x="0" y="99"/>
                </a:cubicBezTo>
                <a:cubicBezTo>
                  <a:pt x="0" y="87"/>
                  <a:pt x="12" y="81"/>
                  <a:pt x="21" y="72"/>
                </a:cubicBezTo>
                <a:cubicBezTo>
                  <a:pt x="24" y="60"/>
                  <a:pt x="21" y="48"/>
                  <a:pt x="21" y="36"/>
                </a:cubicBezTo>
                <a:cubicBezTo>
                  <a:pt x="21" y="33"/>
                  <a:pt x="21" y="33"/>
                  <a:pt x="24" y="33"/>
                </a:cubicBezTo>
                <a:cubicBezTo>
                  <a:pt x="27" y="36"/>
                  <a:pt x="27" y="36"/>
                  <a:pt x="27" y="36"/>
                </a:cubicBezTo>
                <a:cubicBezTo>
                  <a:pt x="30" y="39"/>
                  <a:pt x="33" y="54"/>
                  <a:pt x="45" y="57"/>
                </a:cubicBezTo>
                <a:cubicBezTo>
                  <a:pt x="48" y="57"/>
                  <a:pt x="51" y="57"/>
                  <a:pt x="54" y="57"/>
                </a:cubicBezTo>
                <a:cubicBezTo>
                  <a:pt x="63" y="48"/>
                  <a:pt x="60" y="42"/>
                  <a:pt x="66" y="30"/>
                </a:cubicBezTo>
                <a:cubicBezTo>
                  <a:pt x="66" y="30"/>
                  <a:pt x="66" y="27"/>
                  <a:pt x="66" y="24"/>
                </a:cubicBezTo>
                <a:cubicBezTo>
                  <a:pt x="60" y="18"/>
                  <a:pt x="54" y="12"/>
                  <a:pt x="48" y="6"/>
                </a:cubicBezTo>
                <a:cubicBezTo>
                  <a:pt x="48" y="0"/>
                  <a:pt x="51" y="0"/>
                  <a:pt x="5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66" y="6"/>
                  <a:pt x="75" y="15"/>
                  <a:pt x="78" y="27"/>
                </a:cubicBezTo>
                <a:cubicBezTo>
                  <a:pt x="81" y="30"/>
                  <a:pt x="84" y="36"/>
                  <a:pt x="87" y="39"/>
                </a:cubicBezTo>
                <a:cubicBezTo>
                  <a:pt x="99" y="39"/>
                  <a:pt x="111" y="42"/>
                  <a:pt x="123" y="45"/>
                </a:cubicBezTo>
                <a:cubicBezTo>
                  <a:pt x="126" y="48"/>
                  <a:pt x="129" y="48"/>
                  <a:pt x="132" y="51"/>
                </a:cubicBezTo>
                <a:cubicBezTo>
                  <a:pt x="138" y="63"/>
                  <a:pt x="140" y="84"/>
                  <a:pt x="155" y="96"/>
                </a:cubicBezTo>
                <a:cubicBezTo>
                  <a:pt x="155" y="96"/>
                  <a:pt x="155" y="99"/>
                  <a:pt x="158" y="99"/>
                </a:cubicBezTo>
                <a:cubicBezTo>
                  <a:pt x="161" y="99"/>
                  <a:pt x="170" y="99"/>
                  <a:pt x="176" y="96"/>
                </a:cubicBezTo>
                <a:cubicBezTo>
                  <a:pt x="179" y="84"/>
                  <a:pt x="176" y="90"/>
                  <a:pt x="188" y="87"/>
                </a:cubicBezTo>
                <a:cubicBezTo>
                  <a:pt x="188" y="90"/>
                  <a:pt x="194" y="99"/>
                  <a:pt x="194" y="108"/>
                </a:cubicBezTo>
                <a:cubicBezTo>
                  <a:pt x="188" y="111"/>
                  <a:pt x="179" y="111"/>
                  <a:pt x="173" y="111"/>
                </a:cubicBezTo>
                <a:cubicBezTo>
                  <a:pt x="170" y="114"/>
                  <a:pt x="167" y="120"/>
                  <a:pt x="167" y="123"/>
                </a:cubicBezTo>
                <a:cubicBezTo>
                  <a:pt x="167" y="129"/>
                  <a:pt x="167" y="132"/>
                  <a:pt x="167" y="135"/>
                </a:cubicBezTo>
                <a:cubicBezTo>
                  <a:pt x="161" y="141"/>
                  <a:pt x="161" y="141"/>
                  <a:pt x="161" y="150"/>
                </a:cubicBezTo>
                <a:cubicBezTo>
                  <a:pt x="167" y="156"/>
                  <a:pt x="176" y="162"/>
                  <a:pt x="182" y="171"/>
                </a:cubicBezTo>
                <a:cubicBezTo>
                  <a:pt x="185" y="171"/>
                  <a:pt x="191" y="171"/>
                  <a:pt x="194" y="177"/>
                </a:cubicBezTo>
                <a:cubicBezTo>
                  <a:pt x="197" y="180"/>
                  <a:pt x="200" y="183"/>
                  <a:pt x="203" y="186"/>
                </a:cubicBezTo>
                <a:cubicBezTo>
                  <a:pt x="209" y="186"/>
                  <a:pt x="218" y="186"/>
                  <a:pt x="227" y="189"/>
                </a:cubicBezTo>
                <a:cubicBezTo>
                  <a:pt x="227" y="189"/>
                  <a:pt x="230" y="189"/>
                  <a:pt x="230" y="192"/>
                </a:cubicBezTo>
                <a:cubicBezTo>
                  <a:pt x="230" y="195"/>
                  <a:pt x="230" y="195"/>
                  <a:pt x="230" y="198"/>
                </a:cubicBezTo>
                <a:cubicBezTo>
                  <a:pt x="221" y="210"/>
                  <a:pt x="206" y="201"/>
                  <a:pt x="206" y="219"/>
                </a:cubicBezTo>
                <a:cubicBezTo>
                  <a:pt x="209" y="222"/>
                  <a:pt x="209" y="225"/>
                  <a:pt x="209" y="228"/>
                </a:cubicBezTo>
                <a:cubicBezTo>
                  <a:pt x="203" y="231"/>
                  <a:pt x="200" y="234"/>
                  <a:pt x="197" y="234"/>
                </a:cubicBezTo>
                <a:cubicBezTo>
                  <a:pt x="197" y="243"/>
                  <a:pt x="197" y="252"/>
                  <a:pt x="197" y="258"/>
                </a:cubicBezTo>
                <a:cubicBezTo>
                  <a:pt x="188" y="273"/>
                  <a:pt x="179" y="276"/>
                  <a:pt x="164" y="279"/>
                </a:cubicBezTo>
                <a:cubicBezTo>
                  <a:pt x="152" y="282"/>
                  <a:pt x="146" y="285"/>
                  <a:pt x="138" y="282"/>
                </a:cubicBezTo>
                <a:cubicBezTo>
                  <a:pt x="129" y="273"/>
                  <a:pt x="129" y="267"/>
                  <a:pt x="123" y="264"/>
                </a:cubicBezTo>
                <a:cubicBezTo>
                  <a:pt x="117" y="264"/>
                  <a:pt x="120" y="264"/>
                  <a:pt x="117" y="270"/>
                </a:cubicBezTo>
                <a:cubicBezTo>
                  <a:pt x="114" y="276"/>
                  <a:pt x="114" y="279"/>
                  <a:pt x="114" y="285"/>
                </a:cubicBezTo>
                <a:cubicBezTo>
                  <a:pt x="111" y="285"/>
                  <a:pt x="108" y="285"/>
                  <a:pt x="108" y="285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xmlns="" id="{4942E95F-9403-4BEF-B435-1336090F008E}"/>
              </a:ext>
            </a:extLst>
          </p:cNvPr>
          <p:cNvSpPr>
            <a:spLocks/>
          </p:cNvSpPr>
          <p:nvPr/>
        </p:nvSpPr>
        <p:spPr bwMode="auto">
          <a:xfrm>
            <a:off x="7812088" y="3475832"/>
            <a:ext cx="722313" cy="708025"/>
          </a:xfrm>
          <a:custGeom>
            <a:avLst/>
            <a:gdLst>
              <a:gd name="T0" fmla="*/ 2147483646 w 275"/>
              <a:gd name="T1" fmla="*/ 2147483646 h 270"/>
              <a:gd name="T2" fmla="*/ 2147483646 w 275"/>
              <a:gd name="T3" fmla="*/ 2147483646 h 270"/>
              <a:gd name="T4" fmla="*/ 2147483646 w 275"/>
              <a:gd name="T5" fmla="*/ 2147483646 h 270"/>
              <a:gd name="T6" fmla="*/ 2147483646 w 275"/>
              <a:gd name="T7" fmla="*/ 2147483646 h 270"/>
              <a:gd name="T8" fmla="*/ 2147483646 w 275"/>
              <a:gd name="T9" fmla="*/ 2147483646 h 270"/>
              <a:gd name="T10" fmla="*/ 2147483646 w 275"/>
              <a:gd name="T11" fmla="*/ 2147483646 h 270"/>
              <a:gd name="T12" fmla="*/ 2147483646 w 275"/>
              <a:gd name="T13" fmla="*/ 2147483646 h 270"/>
              <a:gd name="T14" fmla="*/ 2147483646 w 275"/>
              <a:gd name="T15" fmla="*/ 2147483646 h 270"/>
              <a:gd name="T16" fmla="*/ 2147483646 w 275"/>
              <a:gd name="T17" fmla="*/ 2147483646 h 270"/>
              <a:gd name="T18" fmla="*/ 2147483646 w 275"/>
              <a:gd name="T19" fmla="*/ 2147483646 h 270"/>
              <a:gd name="T20" fmla="*/ 2147483646 w 275"/>
              <a:gd name="T21" fmla="*/ 2147483646 h 270"/>
              <a:gd name="T22" fmla="*/ 2147483646 w 275"/>
              <a:gd name="T23" fmla="*/ 2147483646 h 270"/>
              <a:gd name="T24" fmla="*/ 2147483646 w 275"/>
              <a:gd name="T25" fmla="*/ 2147483646 h 270"/>
              <a:gd name="T26" fmla="*/ 2147483646 w 275"/>
              <a:gd name="T27" fmla="*/ 2147483646 h 270"/>
              <a:gd name="T28" fmla="*/ 2147483646 w 275"/>
              <a:gd name="T29" fmla="*/ 2147483646 h 270"/>
              <a:gd name="T30" fmla="*/ 2147483646 w 275"/>
              <a:gd name="T31" fmla="*/ 2147483646 h 270"/>
              <a:gd name="T32" fmla="*/ 2147483646 w 275"/>
              <a:gd name="T33" fmla="*/ 2147483646 h 270"/>
              <a:gd name="T34" fmla="*/ 2147483646 w 275"/>
              <a:gd name="T35" fmla="*/ 2147483646 h 270"/>
              <a:gd name="T36" fmla="*/ 2147483646 w 275"/>
              <a:gd name="T37" fmla="*/ 2147483646 h 270"/>
              <a:gd name="T38" fmla="*/ 2147483646 w 275"/>
              <a:gd name="T39" fmla="*/ 2147483646 h 270"/>
              <a:gd name="T40" fmla="*/ 2147483646 w 275"/>
              <a:gd name="T41" fmla="*/ 2147483646 h 270"/>
              <a:gd name="T42" fmla="*/ 2147483646 w 275"/>
              <a:gd name="T43" fmla="*/ 2147483646 h 270"/>
              <a:gd name="T44" fmla="*/ 2147483646 w 275"/>
              <a:gd name="T45" fmla="*/ 2147483646 h 270"/>
              <a:gd name="T46" fmla="*/ 2147483646 w 275"/>
              <a:gd name="T47" fmla="*/ 2147483646 h 270"/>
              <a:gd name="T48" fmla="*/ 2147483646 w 275"/>
              <a:gd name="T49" fmla="*/ 2147483646 h 270"/>
              <a:gd name="T50" fmla="*/ 2147483646 w 275"/>
              <a:gd name="T51" fmla="*/ 2147483646 h 270"/>
              <a:gd name="T52" fmla="*/ 2147483646 w 275"/>
              <a:gd name="T53" fmla="*/ 2147483646 h 270"/>
              <a:gd name="T54" fmla="*/ 2147483646 w 275"/>
              <a:gd name="T55" fmla="*/ 2147483646 h 270"/>
              <a:gd name="T56" fmla="*/ 2147483646 w 275"/>
              <a:gd name="T57" fmla="*/ 2147483646 h 270"/>
              <a:gd name="T58" fmla="*/ 2147483646 w 275"/>
              <a:gd name="T59" fmla="*/ 2147483646 h 270"/>
              <a:gd name="T60" fmla="*/ 2147483646 w 275"/>
              <a:gd name="T61" fmla="*/ 0 h 270"/>
              <a:gd name="T62" fmla="*/ 2147483646 w 275"/>
              <a:gd name="T63" fmla="*/ 2147483646 h 270"/>
              <a:gd name="T64" fmla="*/ 2147483646 w 275"/>
              <a:gd name="T65" fmla="*/ 2147483646 h 270"/>
              <a:gd name="T66" fmla="*/ 2147483646 w 275"/>
              <a:gd name="T67" fmla="*/ 2147483646 h 270"/>
              <a:gd name="T68" fmla="*/ 2147483646 w 275"/>
              <a:gd name="T69" fmla="*/ 2147483646 h 270"/>
              <a:gd name="T70" fmla="*/ 2147483646 w 275"/>
              <a:gd name="T71" fmla="*/ 2147483646 h 270"/>
              <a:gd name="T72" fmla="*/ 2147483646 w 275"/>
              <a:gd name="T73" fmla="*/ 2147483646 h 270"/>
              <a:gd name="T74" fmla="*/ 2147483646 w 275"/>
              <a:gd name="T75" fmla="*/ 2147483646 h 270"/>
              <a:gd name="T76" fmla="*/ 2147483646 w 275"/>
              <a:gd name="T77" fmla="*/ 2147483646 h 270"/>
              <a:gd name="T78" fmla="*/ 2147483646 w 275"/>
              <a:gd name="T79" fmla="*/ 2147483646 h 270"/>
              <a:gd name="T80" fmla="*/ 2147483646 w 275"/>
              <a:gd name="T81" fmla="*/ 2147483646 h 270"/>
              <a:gd name="T82" fmla="*/ 2147483646 w 275"/>
              <a:gd name="T83" fmla="*/ 2147483646 h 270"/>
              <a:gd name="T84" fmla="*/ 2147483646 w 275"/>
              <a:gd name="T85" fmla="*/ 2147483646 h 270"/>
              <a:gd name="T86" fmla="*/ 2147483646 w 275"/>
              <a:gd name="T87" fmla="*/ 2147483646 h 270"/>
              <a:gd name="T88" fmla="*/ 2147483646 w 275"/>
              <a:gd name="T89" fmla="*/ 2147483646 h 270"/>
              <a:gd name="T90" fmla="*/ 2147483646 w 275"/>
              <a:gd name="T91" fmla="*/ 2147483646 h 270"/>
              <a:gd name="T92" fmla="*/ 2147483646 w 275"/>
              <a:gd name="T93" fmla="*/ 2147483646 h 270"/>
              <a:gd name="T94" fmla="*/ 2147483646 w 275"/>
              <a:gd name="T95" fmla="*/ 2147483646 h 270"/>
              <a:gd name="T96" fmla="*/ 2147483646 w 275"/>
              <a:gd name="T97" fmla="*/ 2147483646 h 270"/>
              <a:gd name="T98" fmla="*/ 2147483646 w 275"/>
              <a:gd name="T99" fmla="*/ 2147483646 h 270"/>
              <a:gd name="T100" fmla="*/ 2147483646 w 275"/>
              <a:gd name="T101" fmla="*/ 2147483646 h 2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5"/>
              <a:gd name="T154" fmla="*/ 0 h 270"/>
              <a:gd name="T155" fmla="*/ 275 w 275"/>
              <a:gd name="T156" fmla="*/ 270 h 27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5" h="270">
                <a:moveTo>
                  <a:pt x="173" y="270"/>
                </a:moveTo>
                <a:cubicBezTo>
                  <a:pt x="164" y="267"/>
                  <a:pt x="161" y="267"/>
                  <a:pt x="158" y="267"/>
                </a:cubicBezTo>
                <a:cubicBezTo>
                  <a:pt x="158" y="264"/>
                  <a:pt x="158" y="264"/>
                  <a:pt x="158" y="261"/>
                </a:cubicBezTo>
                <a:cubicBezTo>
                  <a:pt x="146" y="258"/>
                  <a:pt x="173" y="249"/>
                  <a:pt x="176" y="249"/>
                </a:cubicBezTo>
                <a:cubicBezTo>
                  <a:pt x="176" y="246"/>
                  <a:pt x="179" y="246"/>
                  <a:pt x="179" y="243"/>
                </a:cubicBezTo>
                <a:cubicBezTo>
                  <a:pt x="179" y="219"/>
                  <a:pt x="164" y="225"/>
                  <a:pt x="152" y="222"/>
                </a:cubicBezTo>
                <a:cubicBezTo>
                  <a:pt x="143" y="222"/>
                  <a:pt x="140" y="213"/>
                  <a:pt x="140" y="213"/>
                </a:cubicBezTo>
                <a:cubicBezTo>
                  <a:pt x="128" y="207"/>
                  <a:pt x="122" y="204"/>
                  <a:pt x="119" y="198"/>
                </a:cubicBezTo>
                <a:cubicBezTo>
                  <a:pt x="110" y="192"/>
                  <a:pt x="110" y="189"/>
                  <a:pt x="110" y="186"/>
                </a:cubicBezTo>
                <a:cubicBezTo>
                  <a:pt x="116" y="180"/>
                  <a:pt x="116" y="174"/>
                  <a:pt x="116" y="168"/>
                </a:cubicBezTo>
                <a:cubicBezTo>
                  <a:pt x="116" y="165"/>
                  <a:pt x="116" y="162"/>
                  <a:pt x="119" y="159"/>
                </a:cubicBezTo>
                <a:cubicBezTo>
                  <a:pt x="125" y="159"/>
                  <a:pt x="134" y="162"/>
                  <a:pt x="143" y="153"/>
                </a:cubicBezTo>
                <a:cubicBezTo>
                  <a:pt x="143" y="141"/>
                  <a:pt x="140" y="129"/>
                  <a:pt x="134" y="126"/>
                </a:cubicBezTo>
                <a:cubicBezTo>
                  <a:pt x="125" y="126"/>
                  <a:pt x="122" y="126"/>
                  <a:pt x="116" y="126"/>
                </a:cubicBezTo>
                <a:cubicBezTo>
                  <a:pt x="116" y="129"/>
                  <a:pt x="116" y="132"/>
                  <a:pt x="116" y="135"/>
                </a:cubicBezTo>
                <a:cubicBezTo>
                  <a:pt x="113" y="135"/>
                  <a:pt x="107" y="135"/>
                  <a:pt x="104" y="138"/>
                </a:cubicBezTo>
                <a:cubicBezTo>
                  <a:pt x="101" y="132"/>
                  <a:pt x="101" y="132"/>
                  <a:pt x="95" y="129"/>
                </a:cubicBezTo>
                <a:cubicBezTo>
                  <a:pt x="86" y="111"/>
                  <a:pt x="83" y="96"/>
                  <a:pt x="75" y="87"/>
                </a:cubicBezTo>
                <a:cubicBezTo>
                  <a:pt x="66" y="81"/>
                  <a:pt x="57" y="81"/>
                  <a:pt x="51" y="81"/>
                </a:cubicBezTo>
                <a:cubicBezTo>
                  <a:pt x="45" y="78"/>
                  <a:pt x="39" y="75"/>
                  <a:pt x="33" y="75"/>
                </a:cubicBezTo>
                <a:cubicBezTo>
                  <a:pt x="30" y="72"/>
                  <a:pt x="30" y="72"/>
                  <a:pt x="30" y="69"/>
                </a:cubicBezTo>
                <a:cubicBezTo>
                  <a:pt x="24" y="57"/>
                  <a:pt x="12" y="42"/>
                  <a:pt x="3" y="36"/>
                </a:cubicBezTo>
                <a:cubicBezTo>
                  <a:pt x="3" y="27"/>
                  <a:pt x="0" y="15"/>
                  <a:pt x="12" y="21"/>
                </a:cubicBezTo>
                <a:cubicBezTo>
                  <a:pt x="15" y="24"/>
                  <a:pt x="15" y="27"/>
                  <a:pt x="18" y="27"/>
                </a:cubicBezTo>
                <a:cubicBezTo>
                  <a:pt x="18" y="30"/>
                  <a:pt x="18" y="30"/>
                  <a:pt x="18" y="30"/>
                </a:cubicBezTo>
                <a:cubicBezTo>
                  <a:pt x="24" y="33"/>
                  <a:pt x="27" y="36"/>
                  <a:pt x="33" y="45"/>
                </a:cubicBezTo>
                <a:cubicBezTo>
                  <a:pt x="39" y="48"/>
                  <a:pt x="48" y="51"/>
                  <a:pt x="60" y="51"/>
                </a:cubicBezTo>
                <a:cubicBezTo>
                  <a:pt x="69" y="48"/>
                  <a:pt x="75" y="24"/>
                  <a:pt x="83" y="39"/>
                </a:cubicBezTo>
                <a:cubicBezTo>
                  <a:pt x="86" y="39"/>
                  <a:pt x="89" y="39"/>
                  <a:pt x="92" y="39"/>
                </a:cubicBezTo>
                <a:cubicBezTo>
                  <a:pt x="95" y="36"/>
                  <a:pt x="98" y="30"/>
                  <a:pt x="104" y="27"/>
                </a:cubicBezTo>
                <a:cubicBezTo>
                  <a:pt x="104" y="15"/>
                  <a:pt x="107" y="0"/>
                  <a:pt x="122" y="0"/>
                </a:cubicBezTo>
                <a:cubicBezTo>
                  <a:pt x="122" y="6"/>
                  <a:pt x="122" y="9"/>
                  <a:pt x="122" y="15"/>
                </a:cubicBezTo>
                <a:cubicBezTo>
                  <a:pt x="128" y="18"/>
                  <a:pt x="131" y="24"/>
                  <a:pt x="137" y="27"/>
                </a:cubicBezTo>
                <a:cubicBezTo>
                  <a:pt x="146" y="30"/>
                  <a:pt x="158" y="39"/>
                  <a:pt x="173" y="45"/>
                </a:cubicBezTo>
                <a:cubicBezTo>
                  <a:pt x="182" y="66"/>
                  <a:pt x="194" y="87"/>
                  <a:pt x="209" y="111"/>
                </a:cubicBezTo>
                <a:cubicBezTo>
                  <a:pt x="209" y="117"/>
                  <a:pt x="212" y="129"/>
                  <a:pt x="221" y="138"/>
                </a:cubicBezTo>
                <a:cubicBezTo>
                  <a:pt x="236" y="147"/>
                  <a:pt x="248" y="153"/>
                  <a:pt x="266" y="165"/>
                </a:cubicBezTo>
                <a:cubicBezTo>
                  <a:pt x="266" y="168"/>
                  <a:pt x="266" y="168"/>
                  <a:pt x="266" y="171"/>
                </a:cubicBezTo>
                <a:cubicBezTo>
                  <a:pt x="263" y="174"/>
                  <a:pt x="239" y="171"/>
                  <a:pt x="239" y="171"/>
                </a:cubicBezTo>
                <a:cubicBezTo>
                  <a:pt x="239" y="174"/>
                  <a:pt x="239" y="177"/>
                  <a:pt x="239" y="183"/>
                </a:cubicBezTo>
                <a:cubicBezTo>
                  <a:pt x="242" y="183"/>
                  <a:pt x="248" y="186"/>
                  <a:pt x="254" y="189"/>
                </a:cubicBezTo>
                <a:cubicBezTo>
                  <a:pt x="254" y="192"/>
                  <a:pt x="251" y="195"/>
                  <a:pt x="254" y="201"/>
                </a:cubicBezTo>
                <a:cubicBezTo>
                  <a:pt x="260" y="204"/>
                  <a:pt x="266" y="207"/>
                  <a:pt x="275" y="210"/>
                </a:cubicBezTo>
                <a:cubicBezTo>
                  <a:pt x="275" y="213"/>
                  <a:pt x="275" y="213"/>
                  <a:pt x="275" y="213"/>
                </a:cubicBezTo>
                <a:cubicBezTo>
                  <a:pt x="275" y="225"/>
                  <a:pt x="263" y="228"/>
                  <a:pt x="254" y="234"/>
                </a:cubicBezTo>
                <a:cubicBezTo>
                  <a:pt x="254" y="237"/>
                  <a:pt x="254" y="237"/>
                  <a:pt x="254" y="237"/>
                </a:cubicBezTo>
                <a:cubicBezTo>
                  <a:pt x="251" y="237"/>
                  <a:pt x="233" y="255"/>
                  <a:pt x="230" y="258"/>
                </a:cubicBezTo>
                <a:cubicBezTo>
                  <a:pt x="224" y="261"/>
                  <a:pt x="218" y="261"/>
                  <a:pt x="212" y="264"/>
                </a:cubicBezTo>
                <a:cubicBezTo>
                  <a:pt x="212" y="267"/>
                  <a:pt x="212" y="267"/>
                  <a:pt x="212" y="267"/>
                </a:cubicBezTo>
                <a:cubicBezTo>
                  <a:pt x="203" y="267"/>
                  <a:pt x="194" y="267"/>
                  <a:pt x="185" y="264"/>
                </a:cubicBezTo>
                <a:cubicBezTo>
                  <a:pt x="182" y="267"/>
                  <a:pt x="179" y="270"/>
                  <a:pt x="173" y="270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xmlns="" id="{4BAF9E47-A089-4582-A17D-50D74C0A8101}"/>
              </a:ext>
            </a:extLst>
          </p:cNvPr>
          <p:cNvSpPr>
            <a:spLocks/>
          </p:cNvSpPr>
          <p:nvPr/>
        </p:nvSpPr>
        <p:spPr bwMode="auto">
          <a:xfrm>
            <a:off x="7631113" y="3042444"/>
            <a:ext cx="831850" cy="558800"/>
          </a:xfrm>
          <a:custGeom>
            <a:avLst/>
            <a:gdLst>
              <a:gd name="T0" fmla="*/ 2147483646 w 317"/>
              <a:gd name="T1" fmla="*/ 2147483646 h 213"/>
              <a:gd name="T2" fmla="*/ 2147483646 w 317"/>
              <a:gd name="T3" fmla="*/ 2147483646 h 213"/>
              <a:gd name="T4" fmla="*/ 0 w 317"/>
              <a:gd name="T5" fmla="*/ 2147483646 h 213"/>
              <a:gd name="T6" fmla="*/ 2147483646 w 317"/>
              <a:gd name="T7" fmla="*/ 2147483646 h 213"/>
              <a:gd name="T8" fmla="*/ 2147483646 w 317"/>
              <a:gd name="T9" fmla="*/ 2147483646 h 213"/>
              <a:gd name="T10" fmla="*/ 2147483646 w 317"/>
              <a:gd name="T11" fmla="*/ 2147483646 h 213"/>
              <a:gd name="T12" fmla="*/ 2147483646 w 317"/>
              <a:gd name="T13" fmla="*/ 2147483646 h 213"/>
              <a:gd name="T14" fmla="*/ 2147483646 w 317"/>
              <a:gd name="T15" fmla="*/ 2147483646 h 213"/>
              <a:gd name="T16" fmla="*/ 2147483646 w 317"/>
              <a:gd name="T17" fmla="*/ 2147483646 h 213"/>
              <a:gd name="T18" fmla="*/ 2147483646 w 317"/>
              <a:gd name="T19" fmla="*/ 2147483646 h 213"/>
              <a:gd name="T20" fmla="*/ 2147483646 w 317"/>
              <a:gd name="T21" fmla="*/ 0 h 213"/>
              <a:gd name="T22" fmla="*/ 2147483646 w 317"/>
              <a:gd name="T23" fmla="*/ 2147483646 h 213"/>
              <a:gd name="T24" fmla="*/ 2147483646 w 317"/>
              <a:gd name="T25" fmla="*/ 2147483646 h 213"/>
              <a:gd name="T26" fmla="*/ 2147483646 w 317"/>
              <a:gd name="T27" fmla="*/ 2147483646 h 213"/>
              <a:gd name="T28" fmla="*/ 2147483646 w 317"/>
              <a:gd name="T29" fmla="*/ 2147483646 h 213"/>
              <a:gd name="T30" fmla="*/ 2147483646 w 317"/>
              <a:gd name="T31" fmla="*/ 2147483646 h 213"/>
              <a:gd name="T32" fmla="*/ 2147483646 w 317"/>
              <a:gd name="T33" fmla="*/ 2147483646 h 213"/>
              <a:gd name="T34" fmla="*/ 2147483646 w 317"/>
              <a:gd name="T35" fmla="*/ 2147483646 h 213"/>
              <a:gd name="T36" fmla="*/ 2147483646 w 317"/>
              <a:gd name="T37" fmla="*/ 2147483646 h 213"/>
              <a:gd name="T38" fmla="*/ 2147483646 w 317"/>
              <a:gd name="T39" fmla="*/ 2147483646 h 213"/>
              <a:gd name="T40" fmla="*/ 2147483646 w 317"/>
              <a:gd name="T41" fmla="*/ 2147483646 h 213"/>
              <a:gd name="T42" fmla="*/ 2147483646 w 317"/>
              <a:gd name="T43" fmla="*/ 2147483646 h 213"/>
              <a:gd name="T44" fmla="*/ 2147483646 w 317"/>
              <a:gd name="T45" fmla="*/ 2147483646 h 213"/>
              <a:gd name="T46" fmla="*/ 2147483646 w 317"/>
              <a:gd name="T47" fmla="*/ 2147483646 h 213"/>
              <a:gd name="T48" fmla="*/ 2147483646 w 317"/>
              <a:gd name="T49" fmla="*/ 2147483646 h 213"/>
              <a:gd name="T50" fmla="*/ 2147483646 w 317"/>
              <a:gd name="T51" fmla="*/ 2147483646 h 213"/>
              <a:gd name="T52" fmla="*/ 2147483646 w 317"/>
              <a:gd name="T53" fmla="*/ 2147483646 h 213"/>
              <a:gd name="T54" fmla="*/ 2147483646 w 317"/>
              <a:gd name="T55" fmla="*/ 2147483646 h 213"/>
              <a:gd name="T56" fmla="*/ 2147483646 w 317"/>
              <a:gd name="T57" fmla="*/ 2147483646 h 213"/>
              <a:gd name="T58" fmla="*/ 2147483646 w 317"/>
              <a:gd name="T59" fmla="*/ 2147483646 h 213"/>
              <a:gd name="T60" fmla="*/ 2147483646 w 317"/>
              <a:gd name="T61" fmla="*/ 2147483646 h 213"/>
              <a:gd name="T62" fmla="*/ 2147483646 w 317"/>
              <a:gd name="T63" fmla="*/ 2147483646 h 213"/>
              <a:gd name="T64" fmla="*/ 2147483646 w 317"/>
              <a:gd name="T65" fmla="*/ 2147483646 h 213"/>
              <a:gd name="T66" fmla="*/ 2147483646 w 317"/>
              <a:gd name="T67" fmla="*/ 2147483646 h 213"/>
              <a:gd name="T68" fmla="*/ 2147483646 w 317"/>
              <a:gd name="T69" fmla="*/ 2147483646 h 213"/>
              <a:gd name="T70" fmla="*/ 2147483646 w 317"/>
              <a:gd name="T71" fmla="*/ 2147483646 h 213"/>
              <a:gd name="T72" fmla="*/ 2147483646 w 317"/>
              <a:gd name="T73" fmla="*/ 2147483646 h 213"/>
              <a:gd name="T74" fmla="*/ 2147483646 w 317"/>
              <a:gd name="T75" fmla="*/ 2147483646 h 213"/>
              <a:gd name="T76" fmla="*/ 2147483646 w 317"/>
              <a:gd name="T77" fmla="*/ 2147483646 h 213"/>
              <a:gd name="T78" fmla="*/ 2147483646 w 317"/>
              <a:gd name="T79" fmla="*/ 2147483646 h 213"/>
              <a:gd name="T80" fmla="*/ 2147483646 w 317"/>
              <a:gd name="T81" fmla="*/ 2147483646 h 213"/>
              <a:gd name="T82" fmla="*/ 2147483646 w 317"/>
              <a:gd name="T83" fmla="*/ 2147483646 h 213"/>
              <a:gd name="T84" fmla="*/ 2147483646 w 317"/>
              <a:gd name="T85" fmla="*/ 2147483646 h 213"/>
              <a:gd name="T86" fmla="*/ 2147483646 w 317"/>
              <a:gd name="T87" fmla="*/ 2147483646 h 213"/>
              <a:gd name="T88" fmla="*/ 2147483646 w 317"/>
              <a:gd name="T89" fmla="*/ 2147483646 h 213"/>
              <a:gd name="T90" fmla="*/ 2147483646 w 317"/>
              <a:gd name="T91" fmla="*/ 2147483646 h 213"/>
              <a:gd name="T92" fmla="*/ 2147483646 w 317"/>
              <a:gd name="T93" fmla="*/ 2147483646 h 21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7"/>
              <a:gd name="T142" fmla="*/ 0 h 213"/>
              <a:gd name="T143" fmla="*/ 317 w 317"/>
              <a:gd name="T144" fmla="*/ 213 h 21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7" h="213">
                <a:moveTo>
                  <a:pt x="33" y="213"/>
                </a:moveTo>
                <a:cubicBezTo>
                  <a:pt x="30" y="210"/>
                  <a:pt x="24" y="207"/>
                  <a:pt x="21" y="204"/>
                </a:cubicBezTo>
                <a:cubicBezTo>
                  <a:pt x="12" y="198"/>
                  <a:pt x="6" y="192"/>
                  <a:pt x="0" y="186"/>
                </a:cubicBezTo>
                <a:cubicBezTo>
                  <a:pt x="0" y="180"/>
                  <a:pt x="3" y="177"/>
                  <a:pt x="3" y="174"/>
                </a:cubicBezTo>
                <a:cubicBezTo>
                  <a:pt x="9" y="171"/>
                  <a:pt x="15" y="165"/>
                  <a:pt x="18" y="159"/>
                </a:cubicBezTo>
                <a:cubicBezTo>
                  <a:pt x="18" y="153"/>
                  <a:pt x="18" y="147"/>
                  <a:pt x="18" y="144"/>
                </a:cubicBezTo>
                <a:cubicBezTo>
                  <a:pt x="18" y="135"/>
                  <a:pt x="9" y="105"/>
                  <a:pt x="6" y="102"/>
                </a:cubicBezTo>
                <a:cubicBezTo>
                  <a:pt x="6" y="93"/>
                  <a:pt x="3" y="90"/>
                  <a:pt x="9" y="84"/>
                </a:cubicBezTo>
                <a:cubicBezTo>
                  <a:pt x="15" y="72"/>
                  <a:pt x="24" y="66"/>
                  <a:pt x="33" y="57"/>
                </a:cubicBezTo>
                <a:cubicBezTo>
                  <a:pt x="42" y="39"/>
                  <a:pt x="57" y="36"/>
                  <a:pt x="75" y="24"/>
                </a:cubicBezTo>
                <a:cubicBezTo>
                  <a:pt x="84" y="15"/>
                  <a:pt x="90" y="6"/>
                  <a:pt x="99" y="0"/>
                </a:cubicBezTo>
                <a:cubicBezTo>
                  <a:pt x="102" y="6"/>
                  <a:pt x="102" y="12"/>
                  <a:pt x="105" y="18"/>
                </a:cubicBezTo>
                <a:cubicBezTo>
                  <a:pt x="108" y="18"/>
                  <a:pt x="114" y="18"/>
                  <a:pt x="117" y="18"/>
                </a:cubicBezTo>
                <a:cubicBezTo>
                  <a:pt x="120" y="15"/>
                  <a:pt x="120" y="9"/>
                  <a:pt x="123" y="6"/>
                </a:cubicBezTo>
                <a:cubicBezTo>
                  <a:pt x="129" y="6"/>
                  <a:pt x="138" y="9"/>
                  <a:pt x="147" y="3"/>
                </a:cubicBezTo>
                <a:cubicBezTo>
                  <a:pt x="147" y="6"/>
                  <a:pt x="150" y="12"/>
                  <a:pt x="152" y="15"/>
                </a:cubicBezTo>
                <a:cubicBezTo>
                  <a:pt x="152" y="24"/>
                  <a:pt x="152" y="30"/>
                  <a:pt x="152" y="39"/>
                </a:cubicBezTo>
                <a:cubicBezTo>
                  <a:pt x="158" y="45"/>
                  <a:pt x="173" y="54"/>
                  <a:pt x="191" y="54"/>
                </a:cubicBezTo>
                <a:cubicBezTo>
                  <a:pt x="197" y="42"/>
                  <a:pt x="203" y="33"/>
                  <a:pt x="209" y="21"/>
                </a:cubicBezTo>
                <a:cubicBezTo>
                  <a:pt x="212" y="18"/>
                  <a:pt x="215" y="15"/>
                  <a:pt x="218" y="12"/>
                </a:cubicBezTo>
                <a:cubicBezTo>
                  <a:pt x="224" y="9"/>
                  <a:pt x="233" y="6"/>
                  <a:pt x="245" y="6"/>
                </a:cubicBezTo>
                <a:cubicBezTo>
                  <a:pt x="251" y="9"/>
                  <a:pt x="260" y="12"/>
                  <a:pt x="266" y="15"/>
                </a:cubicBezTo>
                <a:cubicBezTo>
                  <a:pt x="281" y="15"/>
                  <a:pt x="299" y="15"/>
                  <a:pt x="314" y="15"/>
                </a:cubicBezTo>
                <a:cubicBezTo>
                  <a:pt x="314" y="15"/>
                  <a:pt x="317" y="15"/>
                  <a:pt x="317" y="18"/>
                </a:cubicBezTo>
                <a:cubicBezTo>
                  <a:pt x="317" y="18"/>
                  <a:pt x="317" y="18"/>
                  <a:pt x="317" y="21"/>
                </a:cubicBezTo>
                <a:cubicBezTo>
                  <a:pt x="314" y="27"/>
                  <a:pt x="314" y="30"/>
                  <a:pt x="314" y="36"/>
                </a:cubicBezTo>
                <a:cubicBezTo>
                  <a:pt x="308" y="36"/>
                  <a:pt x="302" y="39"/>
                  <a:pt x="296" y="39"/>
                </a:cubicBezTo>
                <a:cubicBezTo>
                  <a:pt x="281" y="48"/>
                  <a:pt x="254" y="60"/>
                  <a:pt x="248" y="78"/>
                </a:cubicBezTo>
                <a:cubicBezTo>
                  <a:pt x="245" y="81"/>
                  <a:pt x="242" y="81"/>
                  <a:pt x="239" y="84"/>
                </a:cubicBezTo>
                <a:cubicBezTo>
                  <a:pt x="233" y="90"/>
                  <a:pt x="227" y="90"/>
                  <a:pt x="221" y="93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102"/>
                  <a:pt x="218" y="108"/>
                  <a:pt x="218" y="114"/>
                </a:cubicBezTo>
                <a:cubicBezTo>
                  <a:pt x="212" y="120"/>
                  <a:pt x="203" y="129"/>
                  <a:pt x="200" y="138"/>
                </a:cubicBezTo>
                <a:cubicBezTo>
                  <a:pt x="197" y="144"/>
                  <a:pt x="200" y="153"/>
                  <a:pt x="194" y="159"/>
                </a:cubicBezTo>
                <a:cubicBezTo>
                  <a:pt x="179" y="159"/>
                  <a:pt x="176" y="168"/>
                  <a:pt x="170" y="174"/>
                </a:cubicBezTo>
                <a:cubicBezTo>
                  <a:pt x="167" y="183"/>
                  <a:pt x="164" y="195"/>
                  <a:pt x="155" y="201"/>
                </a:cubicBezTo>
                <a:cubicBezTo>
                  <a:pt x="155" y="198"/>
                  <a:pt x="155" y="198"/>
                  <a:pt x="155" y="198"/>
                </a:cubicBezTo>
                <a:cubicBezTo>
                  <a:pt x="152" y="198"/>
                  <a:pt x="152" y="195"/>
                  <a:pt x="150" y="195"/>
                </a:cubicBezTo>
                <a:cubicBezTo>
                  <a:pt x="147" y="195"/>
                  <a:pt x="144" y="195"/>
                  <a:pt x="144" y="195"/>
                </a:cubicBezTo>
                <a:cubicBezTo>
                  <a:pt x="138" y="198"/>
                  <a:pt x="135" y="204"/>
                  <a:pt x="129" y="207"/>
                </a:cubicBezTo>
                <a:cubicBezTo>
                  <a:pt x="123" y="210"/>
                  <a:pt x="111" y="207"/>
                  <a:pt x="105" y="207"/>
                </a:cubicBezTo>
                <a:cubicBezTo>
                  <a:pt x="105" y="204"/>
                  <a:pt x="105" y="201"/>
                  <a:pt x="105" y="201"/>
                </a:cubicBezTo>
                <a:cubicBezTo>
                  <a:pt x="96" y="192"/>
                  <a:pt x="90" y="186"/>
                  <a:pt x="84" y="180"/>
                </a:cubicBezTo>
                <a:cubicBezTo>
                  <a:pt x="78" y="180"/>
                  <a:pt x="75" y="180"/>
                  <a:pt x="72" y="180"/>
                </a:cubicBezTo>
                <a:cubicBezTo>
                  <a:pt x="69" y="186"/>
                  <a:pt x="69" y="192"/>
                  <a:pt x="66" y="201"/>
                </a:cubicBezTo>
                <a:cubicBezTo>
                  <a:pt x="60" y="201"/>
                  <a:pt x="54" y="204"/>
                  <a:pt x="54" y="207"/>
                </a:cubicBezTo>
                <a:cubicBezTo>
                  <a:pt x="45" y="207"/>
                  <a:pt x="39" y="213"/>
                  <a:pt x="33" y="213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xmlns="" id="{B41870C8-24F2-4047-8618-651D05D7DDBA}"/>
              </a:ext>
            </a:extLst>
          </p:cNvPr>
          <p:cNvSpPr>
            <a:spLocks/>
          </p:cNvSpPr>
          <p:nvPr/>
        </p:nvSpPr>
        <p:spPr bwMode="auto">
          <a:xfrm>
            <a:off x="7591426" y="2626519"/>
            <a:ext cx="307975" cy="344488"/>
          </a:xfrm>
          <a:custGeom>
            <a:avLst/>
            <a:gdLst>
              <a:gd name="T0" fmla="*/ 2147483646 w 117"/>
              <a:gd name="T1" fmla="*/ 2147483646 h 131"/>
              <a:gd name="T2" fmla="*/ 2147483646 w 117"/>
              <a:gd name="T3" fmla="*/ 2147483646 h 131"/>
              <a:gd name="T4" fmla="*/ 2147483646 w 117"/>
              <a:gd name="T5" fmla="*/ 2147483646 h 131"/>
              <a:gd name="T6" fmla="*/ 2147483646 w 117"/>
              <a:gd name="T7" fmla="*/ 2147483646 h 131"/>
              <a:gd name="T8" fmla="*/ 2147483646 w 117"/>
              <a:gd name="T9" fmla="*/ 2147483646 h 131"/>
              <a:gd name="T10" fmla="*/ 2147483646 w 117"/>
              <a:gd name="T11" fmla="*/ 2147483646 h 131"/>
              <a:gd name="T12" fmla="*/ 2147483646 w 117"/>
              <a:gd name="T13" fmla="*/ 2147483646 h 131"/>
              <a:gd name="T14" fmla="*/ 2147483646 w 117"/>
              <a:gd name="T15" fmla="*/ 2147483646 h 131"/>
              <a:gd name="T16" fmla="*/ 2147483646 w 117"/>
              <a:gd name="T17" fmla="*/ 2147483646 h 131"/>
              <a:gd name="T18" fmla="*/ 2147483646 w 117"/>
              <a:gd name="T19" fmla="*/ 2147483646 h 131"/>
              <a:gd name="T20" fmla="*/ 2147483646 w 117"/>
              <a:gd name="T21" fmla="*/ 2147483646 h 131"/>
              <a:gd name="T22" fmla="*/ 2147483646 w 117"/>
              <a:gd name="T23" fmla="*/ 0 h 131"/>
              <a:gd name="T24" fmla="*/ 2147483646 w 117"/>
              <a:gd name="T25" fmla="*/ 2147483646 h 131"/>
              <a:gd name="T26" fmla="*/ 2147483646 w 117"/>
              <a:gd name="T27" fmla="*/ 2147483646 h 131"/>
              <a:gd name="T28" fmla="*/ 2147483646 w 117"/>
              <a:gd name="T29" fmla="*/ 2147483646 h 131"/>
              <a:gd name="T30" fmla="*/ 2147483646 w 117"/>
              <a:gd name="T31" fmla="*/ 2147483646 h 131"/>
              <a:gd name="T32" fmla="*/ 2147483646 w 117"/>
              <a:gd name="T33" fmla="*/ 2147483646 h 131"/>
              <a:gd name="T34" fmla="*/ 2147483646 w 117"/>
              <a:gd name="T35" fmla="*/ 2147483646 h 131"/>
              <a:gd name="T36" fmla="*/ 2147483646 w 117"/>
              <a:gd name="T37" fmla="*/ 2147483646 h 131"/>
              <a:gd name="T38" fmla="*/ 2147483646 w 117"/>
              <a:gd name="T39" fmla="*/ 2147483646 h 131"/>
              <a:gd name="T40" fmla="*/ 2147483646 w 117"/>
              <a:gd name="T41" fmla="*/ 2147483646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131"/>
              <a:gd name="T65" fmla="*/ 117 w 117"/>
              <a:gd name="T66" fmla="*/ 131 h 1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131">
                <a:moveTo>
                  <a:pt x="99" y="131"/>
                </a:moveTo>
                <a:cubicBezTo>
                  <a:pt x="90" y="125"/>
                  <a:pt x="81" y="116"/>
                  <a:pt x="81" y="116"/>
                </a:cubicBezTo>
                <a:cubicBezTo>
                  <a:pt x="72" y="104"/>
                  <a:pt x="75" y="92"/>
                  <a:pt x="72" y="86"/>
                </a:cubicBezTo>
                <a:cubicBezTo>
                  <a:pt x="72" y="86"/>
                  <a:pt x="72" y="83"/>
                  <a:pt x="69" y="80"/>
                </a:cubicBezTo>
                <a:cubicBezTo>
                  <a:pt x="54" y="68"/>
                  <a:pt x="51" y="65"/>
                  <a:pt x="33" y="71"/>
                </a:cubicBezTo>
                <a:cubicBezTo>
                  <a:pt x="30" y="74"/>
                  <a:pt x="30" y="74"/>
                  <a:pt x="27" y="77"/>
                </a:cubicBezTo>
                <a:cubicBezTo>
                  <a:pt x="18" y="77"/>
                  <a:pt x="9" y="77"/>
                  <a:pt x="3" y="77"/>
                </a:cubicBezTo>
                <a:cubicBezTo>
                  <a:pt x="3" y="68"/>
                  <a:pt x="0" y="62"/>
                  <a:pt x="12" y="59"/>
                </a:cubicBezTo>
                <a:cubicBezTo>
                  <a:pt x="15" y="56"/>
                  <a:pt x="18" y="53"/>
                  <a:pt x="21" y="50"/>
                </a:cubicBezTo>
                <a:cubicBezTo>
                  <a:pt x="27" y="38"/>
                  <a:pt x="18" y="32"/>
                  <a:pt x="18" y="26"/>
                </a:cubicBezTo>
                <a:cubicBezTo>
                  <a:pt x="27" y="23"/>
                  <a:pt x="36" y="18"/>
                  <a:pt x="42" y="12"/>
                </a:cubicBezTo>
                <a:cubicBezTo>
                  <a:pt x="45" y="3"/>
                  <a:pt x="45" y="0"/>
                  <a:pt x="51" y="0"/>
                </a:cubicBezTo>
                <a:cubicBezTo>
                  <a:pt x="54" y="3"/>
                  <a:pt x="57" y="6"/>
                  <a:pt x="60" y="9"/>
                </a:cubicBezTo>
                <a:cubicBezTo>
                  <a:pt x="66" y="9"/>
                  <a:pt x="72" y="9"/>
                  <a:pt x="78" y="9"/>
                </a:cubicBezTo>
                <a:cubicBezTo>
                  <a:pt x="75" y="15"/>
                  <a:pt x="75" y="35"/>
                  <a:pt x="81" y="44"/>
                </a:cubicBezTo>
                <a:cubicBezTo>
                  <a:pt x="84" y="47"/>
                  <a:pt x="87" y="47"/>
                  <a:pt x="90" y="47"/>
                </a:cubicBezTo>
                <a:cubicBezTo>
                  <a:pt x="90" y="47"/>
                  <a:pt x="93" y="50"/>
                  <a:pt x="96" y="50"/>
                </a:cubicBezTo>
                <a:cubicBezTo>
                  <a:pt x="96" y="65"/>
                  <a:pt x="90" y="71"/>
                  <a:pt x="108" y="83"/>
                </a:cubicBezTo>
                <a:cubicBezTo>
                  <a:pt x="111" y="89"/>
                  <a:pt x="114" y="92"/>
                  <a:pt x="117" y="98"/>
                </a:cubicBezTo>
                <a:cubicBezTo>
                  <a:pt x="105" y="104"/>
                  <a:pt x="105" y="101"/>
                  <a:pt x="99" y="110"/>
                </a:cubicBezTo>
                <a:cubicBezTo>
                  <a:pt x="99" y="116"/>
                  <a:pt x="99" y="125"/>
                  <a:pt x="99" y="131"/>
                </a:cubicBezTo>
                <a:close/>
              </a:path>
            </a:pathLst>
          </a:custGeom>
          <a:solidFill>
            <a:srgbClr val="DE3232"/>
          </a:solidFill>
          <a:ln>
            <a:noFill/>
          </a:ln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xmlns="" id="{2A3DAD96-0018-4ACC-BDCF-255E1D88906B}"/>
              </a:ext>
            </a:extLst>
          </p:cNvPr>
          <p:cNvSpPr>
            <a:spLocks/>
          </p:cNvSpPr>
          <p:nvPr/>
        </p:nvSpPr>
        <p:spPr bwMode="auto">
          <a:xfrm>
            <a:off x="8462963" y="4941094"/>
            <a:ext cx="212725" cy="509588"/>
          </a:xfrm>
          <a:custGeom>
            <a:avLst/>
            <a:gdLst>
              <a:gd name="T0" fmla="*/ 2147483646 w 81"/>
              <a:gd name="T1" fmla="*/ 2147483646 h 194"/>
              <a:gd name="T2" fmla="*/ 2147483646 w 81"/>
              <a:gd name="T3" fmla="*/ 2147483646 h 194"/>
              <a:gd name="T4" fmla="*/ 2147483646 w 81"/>
              <a:gd name="T5" fmla="*/ 2147483646 h 194"/>
              <a:gd name="T6" fmla="*/ 2147483646 w 81"/>
              <a:gd name="T7" fmla="*/ 2147483646 h 194"/>
              <a:gd name="T8" fmla="*/ 0 w 81"/>
              <a:gd name="T9" fmla="*/ 2147483646 h 194"/>
              <a:gd name="T10" fmla="*/ 2147483646 w 81"/>
              <a:gd name="T11" fmla="*/ 2147483646 h 194"/>
              <a:gd name="T12" fmla="*/ 2147483646 w 81"/>
              <a:gd name="T13" fmla="*/ 2147483646 h 194"/>
              <a:gd name="T14" fmla="*/ 2147483646 w 81"/>
              <a:gd name="T15" fmla="*/ 2147483646 h 194"/>
              <a:gd name="T16" fmla="*/ 2147483646 w 81"/>
              <a:gd name="T17" fmla="*/ 2147483646 h 194"/>
              <a:gd name="T18" fmla="*/ 2147483646 w 81"/>
              <a:gd name="T19" fmla="*/ 0 h 194"/>
              <a:gd name="T20" fmla="*/ 2147483646 w 81"/>
              <a:gd name="T21" fmla="*/ 0 h 194"/>
              <a:gd name="T22" fmla="*/ 2147483646 w 81"/>
              <a:gd name="T23" fmla="*/ 2147483646 h 194"/>
              <a:gd name="T24" fmla="*/ 2147483646 w 81"/>
              <a:gd name="T25" fmla="*/ 2147483646 h 194"/>
              <a:gd name="T26" fmla="*/ 2147483646 w 81"/>
              <a:gd name="T27" fmla="*/ 2147483646 h 194"/>
              <a:gd name="T28" fmla="*/ 2147483646 w 81"/>
              <a:gd name="T29" fmla="*/ 2147483646 h 194"/>
              <a:gd name="T30" fmla="*/ 2147483646 w 81"/>
              <a:gd name="T31" fmla="*/ 2147483646 h 194"/>
              <a:gd name="T32" fmla="*/ 2147483646 w 81"/>
              <a:gd name="T33" fmla="*/ 2147483646 h 1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94"/>
              <a:gd name="T53" fmla="*/ 81 w 81"/>
              <a:gd name="T54" fmla="*/ 194 h 1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94">
                <a:moveTo>
                  <a:pt x="39" y="194"/>
                </a:moveTo>
                <a:cubicBezTo>
                  <a:pt x="33" y="185"/>
                  <a:pt x="30" y="179"/>
                  <a:pt x="24" y="173"/>
                </a:cubicBezTo>
                <a:cubicBezTo>
                  <a:pt x="21" y="170"/>
                  <a:pt x="18" y="170"/>
                  <a:pt x="15" y="170"/>
                </a:cubicBezTo>
                <a:cubicBezTo>
                  <a:pt x="12" y="158"/>
                  <a:pt x="6" y="149"/>
                  <a:pt x="3" y="146"/>
                </a:cubicBezTo>
                <a:cubicBezTo>
                  <a:pt x="0" y="143"/>
                  <a:pt x="0" y="141"/>
                  <a:pt x="0" y="135"/>
                </a:cubicBezTo>
                <a:cubicBezTo>
                  <a:pt x="3" y="126"/>
                  <a:pt x="6" y="117"/>
                  <a:pt x="6" y="108"/>
                </a:cubicBezTo>
                <a:cubicBezTo>
                  <a:pt x="0" y="87"/>
                  <a:pt x="9" y="84"/>
                  <a:pt x="18" y="72"/>
                </a:cubicBezTo>
                <a:cubicBezTo>
                  <a:pt x="18" y="66"/>
                  <a:pt x="18" y="60"/>
                  <a:pt x="21" y="54"/>
                </a:cubicBezTo>
                <a:cubicBezTo>
                  <a:pt x="27" y="36"/>
                  <a:pt x="30" y="27"/>
                  <a:pt x="42" y="15"/>
                </a:cubicBezTo>
                <a:cubicBezTo>
                  <a:pt x="48" y="9"/>
                  <a:pt x="54" y="6"/>
                  <a:pt x="60" y="0"/>
                </a:cubicBezTo>
                <a:cubicBezTo>
                  <a:pt x="66" y="0"/>
                  <a:pt x="69" y="0"/>
                  <a:pt x="75" y="0"/>
                </a:cubicBezTo>
                <a:cubicBezTo>
                  <a:pt x="75" y="3"/>
                  <a:pt x="81" y="15"/>
                  <a:pt x="78" y="21"/>
                </a:cubicBezTo>
                <a:cubicBezTo>
                  <a:pt x="69" y="36"/>
                  <a:pt x="75" y="63"/>
                  <a:pt x="75" y="87"/>
                </a:cubicBezTo>
                <a:cubicBezTo>
                  <a:pt x="69" y="102"/>
                  <a:pt x="60" y="120"/>
                  <a:pt x="51" y="135"/>
                </a:cubicBezTo>
                <a:cubicBezTo>
                  <a:pt x="51" y="138"/>
                  <a:pt x="51" y="141"/>
                  <a:pt x="48" y="143"/>
                </a:cubicBezTo>
                <a:cubicBezTo>
                  <a:pt x="48" y="158"/>
                  <a:pt x="45" y="176"/>
                  <a:pt x="45" y="191"/>
                </a:cubicBezTo>
                <a:cubicBezTo>
                  <a:pt x="42" y="191"/>
                  <a:pt x="39" y="194"/>
                  <a:pt x="39" y="194"/>
                </a:cubicBezTo>
                <a:close/>
              </a:path>
            </a:pathLst>
          </a:custGeom>
          <a:solidFill>
            <a:srgbClr val="256885"/>
          </a:solidFill>
          <a:ln>
            <a:noFill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xmlns="" id="{412F30C7-3B10-46EA-BCC3-BE09E996E43A}"/>
              </a:ext>
            </a:extLst>
          </p:cNvPr>
          <p:cNvGrpSpPr>
            <a:grpSpLocks noChangeAspect="1"/>
          </p:cNvGrpSpPr>
          <p:nvPr/>
        </p:nvGrpSpPr>
        <p:grpSpPr>
          <a:xfrm>
            <a:off x="8990807" y="5093494"/>
            <a:ext cx="1005424" cy="1440000"/>
            <a:chOff x="4321465" y="4917066"/>
            <a:chExt cx="863600" cy="1236878"/>
          </a:xfrm>
        </p:grpSpPr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xmlns="" id="{59F21BDF-16F6-4F3B-8C6A-0F5D6C2EE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465" y="4917066"/>
              <a:ext cx="863600" cy="1204913"/>
            </a:xfrm>
            <a:custGeom>
              <a:avLst/>
              <a:gdLst>
                <a:gd name="T0" fmla="*/ 0 w 544"/>
                <a:gd name="T1" fmla="*/ 0 h 759"/>
                <a:gd name="T2" fmla="*/ 2147483646 w 544"/>
                <a:gd name="T3" fmla="*/ 0 h 759"/>
                <a:gd name="T4" fmla="*/ 2147483646 w 544"/>
                <a:gd name="T5" fmla="*/ 2147483646 h 759"/>
                <a:gd name="T6" fmla="*/ 0 w 544"/>
                <a:gd name="T7" fmla="*/ 2147483646 h 759"/>
                <a:gd name="T8" fmla="*/ 0 w 544"/>
                <a:gd name="T9" fmla="*/ 0 h 759"/>
                <a:gd name="T10" fmla="*/ 0 w 544"/>
                <a:gd name="T11" fmla="*/ 0 h 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"/>
                <a:gd name="T19" fmla="*/ 0 h 759"/>
                <a:gd name="T20" fmla="*/ 544 w 544"/>
                <a:gd name="T21" fmla="*/ 759 h 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" h="759">
                  <a:moveTo>
                    <a:pt x="0" y="0"/>
                  </a:moveTo>
                  <a:lnTo>
                    <a:pt x="544" y="0"/>
                  </a:lnTo>
                  <a:lnTo>
                    <a:pt x="544" y="759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">
              <a:solidFill>
                <a:srgbClr val="2568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xmlns="" id="{83A0C6CC-5D8D-4B6C-AAF6-39A9167CA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0701" y="4925219"/>
              <a:ext cx="782637" cy="450850"/>
            </a:xfrm>
            <a:custGeom>
              <a:avLst/>
              <a:gdLst>
                <a:gd name="T0" fmla="*/ 2147483646 w 298"/>
                <a:gd name="T1" fmla="*/ 2147483646 h 172"/>
                <a:gd name="T2" fmla="*/ 2147483646 w 298"/>
                <a:gd name="T3" fmla="*/ 2147483646 h 172"/>
                <a:gd name="T4" fmla="*/ 2147483646 w 298"/>
                <a:gd name="T5" fmla="*/ 2147483646 h 172"/>
                <a:gd name="T6" fmla="*/ 2147483646 w 298"/>
                <a:gd name="T7" fmla="*/ 2147483646 h 172"/>
                <a:gd name="T8" fmla="*/ 2147483646 w 298"/>
                <a:gd name="T9" fmla="*/ 2147483646 h 172"/>
                <a:gd name="T10" fmla="*/ 2147483646 w 298"/>
                <a:gd name="T11" fmla="*/ 2147483646 h 172"/>
                <a:gd name="T12" fmla="*/ 2147483646 w 298"/>
                <a:gd name="T13" fmla="*/ 0 h 172"/>
                <a:gd name="T14" fmla="*/ 2147483646 w 298"/>
                <a:gd name="T15" fmla="*/ 2147483646 h 172"/>
                <a:gd name="T16" fmla="*/ 2147483646 w 298"/>
                <a:gd name="T17" fmla="*/ 2147483646 h 172"/>
                <a:gd name="T18" fmla="*/ 2147483646 w 298"/>
                <a:gd name="T19" fmla="*/ 2147483646 h 172"/>
                <a:gd name="T20" fmla="*/ 2147483646 w 298"/>
                <a:gd name="T21" fmla="*/ 2147483646 h 172"/>
                <a:gd name="T22" fmla="*/ 2147483646 w 298"/>
                <a:gd name="T23" fmla="*/ 0 h 172"/>
                <a:gd name="T24" fmla="*/ 2147483646 w 298"/>
                <a:gd name="T25" fmla="*/ 2147483646 h 172"/>
                <a:gd name="T26" fmla="*/ 2147483646 w 298"/>
                <a:gd name="T27" fmla="*/ 2147483646 h 172"/>
                <a:gd name="T28" fmla="*/ 2147483646 w 298"/>
                <a:gd name="T29" fmla="*/ 2147483646 h 172"/>
                <a:gd name="T30" fmla="*/ 2147483646 w 298"/>
                <a:gd name="T31" fmla="*/ 0 h 172"/>
                <a:gd name="T32" fmla="*/ 2147483646 w 298"/>
                <a:gd name="T33" fmla="*/ 2147483646 h 172"/>
                <a:gd name="T34" fmla="*/ 2147483646 w 298"/>
                <a:gd name="T35" fmla="*/ 2147483646 h 172"/>
                <a:gd name="T36" fmla="*/ 2147483646 w 298"/>
                <a:gd name="T37" fmla="*/ 2147483646 h 172"/>
                <a:gd name="T38" fmla="*/ 2147483646 w 298"/>
                <a:gd name="T39" fmla="*/ 2147483646 h 172"/>
                <a:gd name="T40" fmla="*/ 0 w 298"/>
                <a:gd name="T41" fmla="*/ 2147483646 h 172"/>
                <a:gd name="T42" fmla="*/ 2147483646 w 298"/>
                <a:gd name="T43" fmla="*/ 2147483646 h 172"/>
                <a:gd name="T44" fmla="*/ 2147483646 w 298"/>
                <a:gd name="T45" fmla="*/ 2147483646 h 172"/>
                <a:gd name="T46" fmla="*/ 2147483646 w 298"/>
                <a:gd name="T47" fmla="*/ 2147483646 h 172"/>
                <a:gd name="T48" fmla="*/ 2147483646 w 298"/>
                <a:gd name="T49" fmla="*/ 2147483646 h 172"/>
                <a:gd name="T50" fmla="*/ 2147483646 w 298"/>
                <a:gd name="T51" fmla="*/ 2147483646 h 172"/>
                <a:gd name="T52" fmla="*/ 2147483646 w 298"/>
                <a:gd name="T53" fmla="*/ 2147483646 h 172"/>
                <a:gd name="T54" fmla="*/ 2147483646 w 298"/>
                <a:gd name="T55" fmla="*/ 2147483646 h 172"/>
                <a:gd name="T56" fmla="*/ 2147483646 w 298"/>
                <a:gd name="T57" fmla="*/ 2147483646 h 172"/>
                <a:gd name="T58" fmla="*/ 2147483646 w 298"/>
                <a:gd name="T59" fmla="*/ 2147483646 h 172"/>
                <a:gd name="T60" fmla="*/ 2147483646 w 298"/>
                <a:gd name="T61" fmla="*/ 2147483646 h 172"/>
                <a:gd name="T62" fmla="*/ 2147483646 w 298"/>
                <a:gd name="T63" fmla="*/ 2147483646 h 172"/>
                <a:gd name="T64" fmla="*/ 2147483646 w 298"/>
                <a:gd name="T65" fmla="*/ 2147483646 h 172"/>
                <a:gd name="T66" fmla="*/ 2147483646 w 298"/>
                <a:gd name="T67" fmla="*/ 2147483646 h 172"/>
                <a:gd name="T68" fmla="*/ 2147483646 w 298"/>
                <a:gd name="T69" fmla="*/ 2147483646 h 172"/>
                <a:gd name="T70" fmla="*/ 2147483646 w 298"/>
                <a:gd name="T71" fmla="*/ 2147483646 h 172"/>
                <a:gd name="T72" fmla="*/ 2147483646 w 298"/>
                <a:gd name="T73" fmla="*/ 2147483646 h 172"/>
                <a:gd name="T74" fmla="*/ 2147483646 w 298"/>
                <a:gd name="T75" fmla="*/ 2147483646 h 172"/>
                <a:gd name="T76" fmla="*/ 2147483646 w 298"/>
                <a:gd name="T77" fmla="*/ 2147483646 h 172"/>
                <a:gd name="T78" fmla="*/ 2147483646 w 298"/>
                <a:gd name="T79" fmla="*/ 2147483646 h 172"/>
                <a:gd name="T80" fmla="*/ 2147483646 w 298"/>
                <a:gd name="T81" fmla="*/ 2147483646 h 172"/>
                <a:gd name="T82" fmla="*/ 2147483646 w 298"/>
                <a:gd name="T83" fmla="*/ 2147483646 h 172"/>
                <a:gd name="T84" fmla="*/ 2147483646 w 298"/>
                <a:gd name="T85" fmla="*/ 2147483646 h 172"/>
                <a:gd name="T86" fmla="*/ 2147483646 w 298"/>
                <a:gd name="T87" fmla="*/ 2147483646 h 172"/>
                <a:gd name="T88" fmla="*/ 2147483646 w 298"/>
                <a:gd name="T89" fmla="*/ 2147483646 h 172"/>
                <a:gd name="T90" fmla="*/ 2147483646 w 298"/>
                <a:gd name="T91" fmla="*/ 2147483646 h 172"/>
                <a:gd name="T92" fmla="*/ 2147483646 w 298"/>
                <a:gd name="T93" fmla="*/ 2147483646 h 172"/>
                <a:gd name="T94" fmla="*/ 2147483646 w 298"/>
                <a:gd name="T95" fmla="*/ 2147483646 h 172"/>
                <a:gd name="T96" fmla="*/ 2147483646 w 298"/>
                <a:gd name="T97" fmla="*/ 2147483646 h 172"/>
                <a:gd name="T98" fmla="*/ 2147483646 w 298"/>
                <a:gd name="T99" fmla="*/ 2147483646 h 172"/>
                <a:gd name="T100" fmla="*/ 2147483646 w 298"/>
                <a:gd name="T101" fmla="*/ 2147483646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8"/>
                <a:gd name="T154" fmla="*/ 0 h 172"/>
                <a:gd name="T155" fmla="*/ 298 w 298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8" h="172">
                  <a:moveTo>
                    <a:pt x="77" y="172"/>
                  </a:moveTo>
                  <a:cubicBezTo>
                    <a:pt x="74" y="171"/>
                    <a:pt x="71" y="170"/>
                    <a:pt x="66" y="169"/>
                  </a:cubicBezTo>
                  <a:cubicBezTo>
                    <a:pt x="61" y="164"/>
                    <a:pt x="63" y="161"/>
                    <a:pt x="63" y="156"/>
                  </a:cubicBezTo>
                  <a:cubicBezTo>
                    <a:pt x="64" y="151"/>
                    <a:pt x="63" y="152"/>
                    <a:pt x="69" y="151"/>
                  </a:cubicBezTo>
                  <a:cubicBezTo>
                    <a:pt x="69" y="150"/>
                    <a:pt x="70" y="149"/>
                    <a:pt x="71" y="149"/>
                  </a:cubicBezTo>
                  <a:cubicBezTo>
                    <a:pt x="71" y="147"/>
                    <a:pt x="71" y="144"/>
                    <a:pt x="71" y="142"/>
                  </a:cubicBezTo>
                  <a:cubicBezTo>
                    <a:pt x="71" y="142"/>
                    <a:pt x="71" y="142"/>
                    <a:pt x="72" y="142"/>
                  </a:cubicBezTo>
                  <a:cubicBezTo>
                    <a:pt x="73" y="142"/>
                    <a:pt x="75" y="143"/>
                    <a:pt x="78" y="142"/>
                  </a:cubicBezTo>
                  <a:cubicBezTo>
                    <a:pt x="81" y="141"/>
                    <a:pt x="83" y="139"/>
                    <a:pt x="86" y="137"/>
                  </a:cubicBezTo>
                  <a:cubicBezTo>
                    <a:pt x="91" y="137"/>
                    <a:pt x="96" y="137"/>
                    <a:pt x="101" y="137"/>
                  </a:cubicBezTo>
                  <a:cubicBezTo>
                    <a:pt x="102" y="137"/>
                    <a:pt x="105" y="139"/>
                    <a:pt x="105" y="143"/>
                  </a:cubicBezTo>
                  <a:cubicBezTo>
                    <a:pt x="104" y="146"/>
                    <a:pt x="103" y="148"/>
                    <a:pt x="101" y="150"/>
                  </a:cubicBezTo>
                  <a:cubicBezTo>
                    <a:pt x="99" y="153"/>
                    <a:pt x="97" y="156"/>
                    <a:pt x="96" y="161"/>
                  </a:cubicBezTo>
                  <a:cubicBezTo>
                    <a:pt x="90" y="164"/>
                    <a:pt x="85" y="167"/>
                    <a:pt x="80" y="171"/>
                  </a:cubicBezTo>
                  <a:cubicBezTo>
                    <a:pt x="79" y="172"/>
                    <a:pt x="78" y="172"/>
                    <a:pt x="77" y="172"/>
                  </a:cubicBezTo>
                  <a:close/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2"/>
                    <a:pt x="73" y="5"/>
                    <a:pt x="73" y="8"/>
                  </a:cubicBezTo>
                  <a:cubicBezTo>
                    <a:pt x="73" y="10"/>
                    <a:pt x="74" y="11"/>
                    <a:pt x="77" y="13"/>
                  </a:cubicBezTo>
                  <a:cubicBezTo>
                    <a:pt x="77" y="14"/>
                    <a:pt x="78" y="15"/>
                    <a:pt x="79" y="17"/>
                  </a:cubicBezTo>
                  <a:cubicBezTo>
                    <a:pt x="75" y="17"/>
                    <a:pt x="73" y="19"/>
                    <a:pt x="70" y="20"/>
                  </a:cubicBezTo>
                  <a:cubicBezTo>
                    <a:pt x="66" y="25"/>
                    <a:pt x="61" y="27"/>
                    <a:pt x="57" y="31"/>
                  </a:cubicBezTo>
                  <a:cubicBezTo>
                    <a:pt x="54" y="33"/>
                    <a:pt x="50" y="34"/>
                    <a:pt x="47" y="33"/>
                  </a:cubicBezTo>
                  <a:cubicBezTo>
                    <a:pt x="45" y="33"/>
                    <a:pt x="44" y="32"/>
                    <a:pt x="41" y="31"/>
                  </a:cubicBezTo>
                  <a:cubicBezTo>
                    <a:pt x="37" y="25"/>
                    <a:pt x="37" y="27"/>
                    <a:pt x="33" y="26"/>
                  </a:cubicBezTo>
                  <a:cubicBezTo>
                    <a:pt x="32" y="27"/>
                    <a:pt x="31" y="27"/>
                    <a:pt x="31" y="29"/>
                  </a:cubicBezTo>
                  <a:cubicBezTo>
                    <a:pt x="31" y="30"/>
                    <a:pt x="31" y="31"/>
                    <a:pt x="31" y="32"/>
                  </a:cubicBezTo>
                  <a:cubicBezTo>
                    <a:pt x="28" y="35"/>
                    <a:pt x="24" y="38"/>
                    <a:pt x="22" y="42"/>
                  </a:cubicBezTo>
                  <a:cubicBezTo>
                    <a:pt x="19" y="43"/>
                    <a:pt x="16" y="43"/>
                    <a:pt x="15" y="44"/>
                  </a:cubicBezTo>
                  <a:cubicBezTo>
                    <a:pt x="10" y="42"/>
                    <a:pt x="9" y="40"/>
                    <a:pt x="7" y="38"/>
                  </a:cubicBezTo>
                  <a:cubicBezTo>
                    <a:pt x="6" y="38"/>
                    <a:pt x="5" y="37"/>
                    <a:pt x="4" y="37"/>
                  </a:cubicBezTo>
                  <a:cubicBezTo>
                    <a:pt x="2" y="37"/>
                    <a:pt x="1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4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2"/>
                    <a:pt x="154" y="3"/>
                    <a:pt x="154" y="4"/>
                  </a:cubicBezTo>
                  <a:cubicBezTo>
                    <a:pt x="156" y="8"/>
                    <a:pt x="156" y="10"/>
                    <a:pt x="155" y="14"/>
                  </a:cubicBezTo>
                  <a:cubicBezTo>
                    <a:pt x="155" y="17"/>
                    <a:pt x="155" y="20"/>
                    <a:pt x="156" y="25"/>
                  </a:cubicBezTo>
                  <a:cubicBezTo>
                    <a:pt x="150" y="25"/>
                    <a:pt x="144" y="25"/>
                    <a:pt x="137" y="25"/>
                  </a:cubicBezTo>
                  <a:cubicBezTo>
                    <a:pt x="135" y="27"/>
                    <a:pt x="138" y="31"/>
                    <a:pt x="140" y="33"/>
                  </a:cubicBezTo>
                  <a:cubicBezTo>
                    <a:pt x="140" y="34"/>
                    <a:pt x="139" y="35"/>
                    <a:pt x="139" y="36"/>
                  </a:cubicBezTo>
                  <a:cubicBezTo>
                    <a:pt x="137" y="36"/>
                    <a:pt x="133" y="31"/>
                    <a:pt x="133" y="31"/>
                  </a:cubicBezTo>
                  <a:cubicBezTo>
                    <a:pt x="131" y="31"/>
                    <a:pt x="129" y="31"/>
                    <a:pt x="127" y="31"/>
                  </a:cubicBezTo>
                  <a:cubicBezTo>
                    <a:pt x="126" y="32"/>
                    <a:pt x="125" y="34"/>
                    <a:pt x="124" y="36"/>
                  </a:cubicBezTo>
                  <a:cubicBezTo>
                    <a:pt x="124" y="37"/>
                    <a:pt x="124" y="41"/>
                    <a:pt x="121" y="43"/>
                  </a:cubicBezTo>
                  <a:cubicBezTo>
                    <a:pt x="118" y="40"/>
                    <a:pt x="114" y="42"/>
                    <a:pt x="112" y="42"/>
                  </a:cubicBezTo>
                  <a:cubicBezTo>
                    <a:pt x="111" y="42"/>
                    <a:pt x="111" y="41"/>
                    <a:pt x="110" y="40"/>
                  </a:cubicBezTo>
                  <a:cubicBezTo>
                    <a:pt x="110" y="34"/>
                    <a:pt x="106" y="35"/>
                    <a:pt x="104" y="35"/>
                  </a:cubicBezTo>
                  <a:cubicBezTo>
                    <a:pt x="104" y="35"/>
                    <a:pt x="104" y="34"/>
                    <a:pt x="104" y="33"/>
                  </a:cubicBezTo>
                  <a:cubicBezTo>
                    <a:pt x="106" y="29"/>
                    <a:pt x="109" y="24"/>
                    <a:pt x="109" y="20"/>
                  </a:cubicBezTo>
                  <a:cubicBezTo>
                    <a:pt x="107" y="17"/>
                    <a:pt x="104" y="15"/>
                    <a:pt x="104" y="12"/>
                  </a:cubicBezTo>
                  <a:cubicBezTo>
                    <a:pt x="102" y="9"/>
                    <a:pt x="101" y="10"/>
                    <a:pt x="99" y="10"/>
                  </a:cubicBezTo>
                  <a:cubicBezTo>
                    <a:pt x="97" y="11"/>
                    <a:pt x="95" y="11"/>
                    <a:pt x="93" y="11"/>
                  </a:cubicBezTo>
                  <a:cubicBezTo>
                    <a:pt x="90" y="14"/>
                    <a:pt x="88" y="15"/>
                    <a:pt x="86" y="16"/>
                  </a:cubicBezTo>
                  <a:cubicBezTo>
                    <a:pt x="84" y="16"/>
                    <a:pt x="82" y="17"/>
                    <a:pt x="80" y="17"/>
                  </a:cubicBezTo>
                  <a:cubicBezTo>
                    <a:pt x="80" y="12"/>
                    <a:pt x="77" y="11"/>
                    <a:pt x="75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5"/>
                    <a:pt x="74" y="2"/>
                    <a:pt x="74" y="0"/>
                  </a:cubicBezTo>
                  <a:close/>
                  <a:moveTo>
                    <a:pt x="155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200" y="1"/>
                    <a:pt x="200" y="1"/>
                    <a:pt x="200" y="2"/>
                  </a:cubicBezTo>
                  <a:cubicBezTo>
                    <a:pt x="200" y="3"/>
                    <a:pt x="200" y="6"/>
                    <a:pt x="199" y="7"/>
                  </a:cubicBezTo>
                  <a:cubicBezTo>
                    <a:pt x="195" y="11"/>
                    <a:pt x="194" y="11"/>
                    <a:pt x="194" y="17"/>
                  </a:cubicBezTo>
                  <a:cubicBezTo>
                    <a:pt x="194" y="18"/>
                    <a:pt x="195" y="19"/>
                    <a:pt x="195" y="20"/>
                  </a:cubicBezTo>
                  <a:cubicBezTo>
                    <a:pt x="194" y="23"/>
                    <a:pt x="192" y="29"/>
                    <a:pt x="193" y="33"/>
                  </a:cubicBezTo>
                  <a:cubicBezTo>
                    <a:pt x="193" y="34"/>
                    <a:pt x="193" y="35"/>
                    <a:pt x="194" y="35"/>
                  </a:cubicBezTo>
                  <a:cubicBezTo>
                    <a:pt x="192" y="36"/>
                    <a:pt x="189" y="37"/>
                    <a:pt x="187" y="39"/>
                  </a:cubicBezTo>
                  <a:cubicBezTo>
                    <a:pt x="183" y="35"/>
                    <a:pt x="179" y="38"/>
                    <a:pt x="174" y="40"/>
                  </a:cubicBezTo>
                  <a:cubicBezTo>
                    <a:pt x="172" y="40"/>
                    <a:pt x="171" y="41"/>
                    <a:pt x="169" y="41"/>
                  </a:cubicBezTo>
                  <a:cubicBezTo>
                    <a:pt x="168" y="40"/>
                    <a:pt x="165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7" y="36"/>
                    <a:pt x="170" y="33"/>
                    <a:pt x="172" y="30"/>
                  </a:cubicBezTo>
                  <a:cubicBezTo>
                    <a:pt x="172" y="26"/>
                    <a:pt x="171" y="25"/>
                    <a:pt x="171" y="24"/>
                  </a:cubicBezTo>
                  <a:cubicBezTo>
                    <a:pt x="167" y="24"/>
                    <a:pt x="165" y="24"/>
                    <a:pt x="163" y="25"/>
                  </a:cubicBezTo>
                  <a:cubicBezTo>
                    <a:pt x="162" y="25"/>
                    <a:pt x="160" y="25"/>
                    <a:pt x="158" y="26"/>
                  </a:cubicBezTo>
                  <a:cubicBezTo>
                    <a:pt x="158" y="23"/>
                    <a:pt x="157" y="21"/>
                    <a:pt x="156" y="19"/>
                  </a:cubicBezTo>
                  <a:cubicBezTo>
                    <a:pt x="156" y="14"/>
                    <a:pt x="158" y="10"/>
                    <a:pt x="157" y="4"/>
                  </a:cubicBezTo>
                  <a:cubicBezTo>
                    <a:pt x="156" y="4"/>
                    <a:pt x="156" y="3"/>
                    <a:pt x="155" y="3"/>
                  </a:cubicBezTo>
                  <a:cubicBezTo>
                    <a:pt x="155" y="2"/>
                    <a:pt x="155" y="1"/>
                    <a:pt x="155" y="0"/>
                  </a:cubicBezTo>
                  <a:close/>
                  <a:moveTo>
                    <a:pt x="202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254" y="4"/>
                    <a:pt x="252" y="8"/>
                    <a:pt x="254" y="12"/>
                  </a:cubicBezTo>
                  <a:cubicBezTo>
                    <a:pt x="255" y="12"/>
                    <a:pt x="255" y="13"/>
                    <a:pt x="256" y="13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4" y="13"/>
                    <a:pt x="252" y="13"/>
                    <a:pt x="250" y="14"/>
                  </a:cubicBezTo>
                  <a:cubicBezTo>
                    <a:pt x="249" y="15"/>
                    <a:pt x="250" y="15"/>
                    <a:pt x="250" y="18"/>
                  </a:cubicBezTo>
                  <a:cubicBezTo>
                    <a:pt x="245" y="22"/>
                    <a:pt x="246" y="20"/>
                    <a:pt x="245" y="27"/>
                  </a:cubicBezTo>
                  <a:cubicBezTo>
                    <a:pt x="244" y="29"/>
                    <a:pt x="242" y="30"/>
                    <a:pt x="241" y="31"/>
                  </a:cubicBezTo>
                  <a:cubicBezTo>
                    <a:pt x="238" y="31"/>
                    <a:pt x="236" y="32"/>
                    <a:pt x="235" y="32"/>
                  </a:cubicBezTo>
                  <a:cubicBezTo>
                    <a:pt x="233" y="33"/>
                    <a:pt x="233" y="35"/>
                    <a:pt x="236" y="37"/>
                  </a:cubicBezTo>
                  <a:cubicBezTo>
                    <a:pt x="230" y="38"/>
                    <a:pt x="227" y="43"/>
                    <a:pt x="224" y="47"/>
                  </a:cubicBezTo>
                  <a:cubicBezTo>
                    <a:pt x="224" y="47"/>
                    <a:pt x="224" y="48"/>
                    <a:pt x="223" y="49"/>
                  </a:cubicBezTo>
                  <a:cubicBezTo>
                    <a:pt x="222" y="52"/>
                    <a:pt x="220" y="53"/>
                    <a:pt x="218" y="54"/>
                  </a:cubicBezTo>
                  <a:cubicBezTo>
                    <a:pt x="218" y="50"/>
                    <a:pt x="216" y="48"/>
                    <a:pt x="214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1" y="42"/>
                    <a:pt x="208" y="38"/>
                    <a:pt x="204" y="34"/>
                  </a:cubicBezTo>
                  <a:cubicBezTo>
                    <a:pt x="200" y="33"/>
                    <a:pt x="197" y="34"/>
                    <a:pt x="195" y="33"/>
                  </a:cubicBezTo>
                  <a:cubicBezTo>
                    <a:pt x="194" y="29"/>
                    <a:pt x="195" y="26"/>
                    <a:pt x="196" y="22"/>
                  </a:cubicBezTo>
                  <a:cubicBezTo>
                    <a:pt x="197" y="19"/>
                    <a:pt x="196" y="16"/>
                    <a:pt x="196" y="14"/>
                  </a:cubicBezTo>
                  <a:cubicBezTo>
                    <a:pt x="198" y="11"/>
                    <a:pt x="200" y="9"/>
                    <a:pt x="201" y="7"/>
                  </a:cubicBezTo>
                  <a:cubicBezTo>
                    <a:pt x="201" y="6"/>
                    <a:pt x="202" y="4"/>
                    <a:pt x="202" y="2"/>
                  </a:cubicBezTo>
                  <a:cubicBezTo>
                    <a:pt x="202" y="2"/>
                    <a:pt x="202" y="1"/>
                    <a:pt x="202" y="0"/>
                  </a:cubicBezTo>
                  <a:close/>
                  <a:moveTo>
                    <a:pt x="0" y="7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" y="56"/>
                    <a:pt x="4" y="56"/>
                    <a:pt x="6" y="57"/>
                  </a:cubicBezTo>
                  <a:cubicBezTo>
                    <a:pt x="7" y="57"/>
                    <a:pt x="8" y="58"/>
                    <a:pt x="10" y="59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4" y="61"/>
                    <a:pt x="15" y="62"/>
                    <a:pt x="15" y="63"/>
                  </a:cubicBezTo>
                  <a:cubicBezTo>
                    <a:pt x="14" y="64"/>
                    <a:pt x="14" y="65"/>
                    <a:pt x="13" y="66"/>
                  </a:cubicBezTo>
                  <a:cubicBezTo>
                    <a:pt x="11" y="68"/>
                    <a:pt x="9" y="69"/>
                    <a:pt x="7" y="69"/>
                  </a:cubicBezTo>
                  <a:cubicBezTo>
                    <a:pt x="4" y="69"/>
                    <a:pt x="2" y="70"/>
                    <a:pt x="0" y="70"/>
                  </a:cubicBezTo>
                  <a:close/>
                  <a:moveTo>
                    <a:pt x="0" y="53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4" y="39"/>
                    <a:pt x="5" y="40"/>
                    <a:pt x="7" y="40"/>
                  </a:cubicBezTo>
                  <a:cubicBezTo>
                    <a:pt x="8" y="42"/>
                    <a:pt x="10" y="43"/>
                    <a:pt x="12" y="45"/>
                  </a:cubicBezTo>
                  <a:cubicBezTo>
                    <a:pt x="14" y="45"/>
                    <a:pt x="16" y="46"/>
                    <a:pt x="21" y="45"/>
                  </a:cubicBezTo>
                  <a:cubicBezTo>
                    <a:pt x="25" y="42"/>
                    <a:pt x="29" y="36"/>
                    <a:pt x="33" y="33"/>
                  </a:cubicBezTo>
                  <a:cubicBezTo>
                    <a:pt x="33" y="32"/>
                    <a:pt x="33" y="31"/>
                    <a:pt x="33" y="29"/>
                  </a:cubicBezTo>
                  <a:cubicBezTo>
                    <a:pt x="34" y="29"/>
                    <a:pt x="35" y="29"/>
                    <a:pt x="37" y="29"/>
                  </a:cubicBezTo>
                  <a:cubicBezTo>
                    <a:pt x="37" y="30"/>
                    <a:pt x="38" y="30"/>
                    <a:pt x="38" y="31"/>
                  </a:cubicBezTo>
                  <a:cubicBezTo>
                    <a:pt x="40" y="32"/>
                    <a:pt x="44" y="34"/>
                    <a:pt x="48" y="36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3" y="35"/>
                    <a:pt x="55" y="34"/>
                    <a:pt x="58" y="33"/>
                  </a:cubicBezTo>
                  <a:cubicBezTo>
                    <a:pt x="61" y="30"/>
                    <a:pt x="63" y="29"/>
                    <a:pt x="68" y="26"/>
                  </a:cubicBezTo>
                  <a:cubicBezTo>
                    <a:pt x="68" y="25"/>
                    <a:pt x="69" y="25"/>
                    <a:pt x="70" y="24"/>
                  </a:cubicBezTo>
                  <a:cubicBezTo>
                    <a:pt x="73" y="20"/>
                    <a:pt x="75" y="19"/>
                    <a:pt x="80" y="18"/>
                  </a:cubicBezTo>
                  <a:cubicBezTo>
                    <a:pt x="82" y="18"/>
                    <a:pt x="84" y="18"/>
                    <a:pt x="87" y="18"/>
                  </a:cubicBezTo>
                  <a:cubicBezTo>
                    <a:pt x="93" y="15"/>
                    <a:pt x="94" y="12"/>
                    <a:pt x="101" y="12"/>
                  </a:cubicBezTo>
                  <a:cubicBezTo>
                    <a:pt x="102" y="14"/>
                    <a:pt x="103" y="16"/>
                    <a:pt x="105" y="18"/>
                  </a:cubicBezTo>
                  <a:cubicBezTo>
                    <a:pt x="106" y="19"/>
                    <a:pt x="107" y="20"/>
                    <a:pt x="108" y="21"/>
                  </a:cubicBezTo>
                  <a:cubicBezTo>
                    <a:pt x="106" y="24"/>
                    <a:pt x="104" y="27"/>
                    <a:pt x="102" y="32"/>
                  </a:cubicBezTo>
                  <a:cubicBezTo>
                    <a:pt x="102" y="33"/>
                    <a:pt x="102" y="35"/>
                    <a:pt x="102" y="36"/>
                  </a:cubicBezTo>
                  <a:cubicBezTo>
                    <a:pt x="103" y="37"/>
                    <a:pt x="105" y="37"/>
                    <a:pt x="108" y="37"/>
                  </a:cubicBezTo>
                  <a:cubicBezTo>
                    <a:pt x="108" y="39"/>
                    <a:pt x="109" y="40"/>
                    <a:pt x="109" y="42"/>
                  </a:cubicBezTo>
                  <a:cubicBezTo>
                    <a:pt x="110" y="43"/>
                    <a:pt x="110" y="43"/>
                    <a:pt x="111" y="44"/>
                  </a:cubicBezTo>
                  <a:cubicBezTo>
                    <a:pt x="113" y="44"/>
                    <a:pt x="116" y="43"/>
                    <a:pt x="119" y="43"/>
                  </a:cubicBezTo>
                  <a:cubicBezTo>
                    <a:pt x="121" y="45"/>
                    <a:pt x="121" y="49"/>
                    <a:pt x="121" y="54"/>
                  </a:cubicBezTo>
                  <a:cubicBezTo>
                    <a:pt x="121" y="55"/>
                    <a:pt x="120" y="56"/>
                    <a:pt x="118" y="57"/>
                  </a:cubicBezTo>
                  <a:cubicBezTo>
                    <a:pt x="118" y="58"/>
                    <a:pt x="116" y="58"/>
                    <a:pt x="115" y="58"/>
                  </a:cubicBezTo>
                  <a:cubicBezTo>
                    <a:pt x="115" y="61"/>
                    <a:pt x="115" y="64"/>
                    <a:pt x="114" y="66"/>
                  </a:cubicBezTo>
                  <a:cubicBezTo>
                    <a:pt x="114" y="68"/>
                    <a:pt x="113" y="69"/>
                    <a:pt x="112" y="71"/>
                  </a:cubicBezTo>
                  <a:cubicBezTo>
                    <a:pt x="111" y="71"/>
                    <a:pt x="109" y="72"/>
                    <a:pt x="109" y="74"/>
                  </a:cubicBezTo>
                  <a:cubicBezTo>
                    <a:pt x="105" y="74"/>
                    <a:pt x="102" y="83"/>
                    <a:pt x="99" y="85"/>
                  </a:cubicBezTo>
                  <a:cubicBezTo>
                    <a:pt x="99" y="86"/>
                    <a:pt x="96" y="87"/>
                    <a:pt x="96" y="87"/>
                  </a:cubicBezTo>
                  <a:cubicBezTo>
                    <a:pt x="94" y="89"/>
                    <a:pt x="91" y="91"/>
                    <a:pt x="90" y="92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7" y="94"/>
                    <a:pt x="85" y="97"/>
                    <a:pt x="84" y="99"/>
                  </a:cubicBezTo>
                  <a:cubicBezTo>
                    <a:pt x="83" y="101"/>
                    <a:pt x="82" y="103"/>
                    <a:pt x="81" y="105"/>
                  </a:cubicBezTo>
                  <a:cubicBezTo>
                    <a:pt x="77" y="106"/>
                    <a:pt x="75" y="107"/>
                    <a:pt x="73" y="109"/>
                  </a:cubicBezTo>
                  <a:cubicBezTo>
                    <a:pt x="71" y="109"/>
                    <a:pt x="71" y="109"/>
                    <a:pt x="70" y="109"/>
                  </a:cubicBezTo>
                  <a:cubicBezTo>
                    <a:pt x="70" y="108"/>
                    <a:pt x="70" y="107"/>
                    <a:pt x="70" y="106"/>
                  </a:cubicBezTo>
                  <a:cubicBezTo>
                    <a:pt x="69" y="106"/>
                    <a:pt x="69" y="105"/>
                    <a:pt x="68" y="105"/>
                  </a:cubicBezTo>
                  <a:cubicBezTo>
                    <a:pt x="66" y="105"/>
                    <a:pt x="66" y="104"/>
                    <a:pt x="65" y="104"/>
                  </a:cubicBezTo>
                  <a:cubicBezTo>
                    <a:pt x="64" y="100"/>
                    <a:pt x="62" y="100"/>
                    <a:pt x="60" y="101"/>
                  </a:cubicBezTo>
                  <a:cubicBezTo>
                    <a:pt x="59" y="103"/>
                    <a:pt x="59" y="104"/>
                    <a:pt x="59" y="105"/>
                  </a:cubicBezTo>
                  <a:cubicBezTo>
                    <a:pt x="55" y="106"/>
                    <a:pt x="51" y="106"/>
                    <a:pt x="47" y="106"/>
                  </a:cubicBezTo>
                  <a:cubicBezTo>
                    <a:pt x="45" y="106"/>
                    <a:pt x="42" y="105"/>
                    <a:pt x="39" y="105"/>
                  </a:cubicBezTo>
                  <a:cubicBezTo>
                    <a:pt x="37" y="104"/>
                    <a:pt x="36" y="104"/>
                    <a:pt x="34" y="104"/>
                  </a:cubicBezTo>
                  <a:cubicBezTo>
                    <a:pt x="32" y="102"/>
                    <a:pt x="31" y="101"/>
                    <a:pt x="29" y="99"/>
                  </a:cubicBezTo>
                  <a:cubicBezTo>
                    <a:pt x="29" y="97"/>
                    <a:pt x="28" y="96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5" y="91"/>
                    <a:pt x="27" y="90"/>
                    <a:pt x="28" y="87"/>
                  </a:cubicBezTo>
                  <a:cubicBezTo>
                    <a:pt x="28" y="86"/>
                    <a:pt x="28" y="84"/>
                    <a:pt x="28" y="83"/>
                  </a:cubicBezTo>
                  <a:cubicBezTo>
                    <a:pt x="27" y="82"/>
                    <a:pt x="25" y="81"/>
                    <a:pt x="24" y="80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17" y="79"/>
                    <a:pt x="13" y="79"/>
                    <a:pt x="9" y="78"/>
                  </a:cubicBezTo>
                  <a:cubicBezTo>
                    <a:pt x="8" y="78"/>
                    <a:pt x="7" y="77"/>
                    <a:pt x="5" y="77"/>
                  </a:cubicBezTo>
                  <a:cubicBezTo>
                    <a:pt x="5" y="74"/>
                    <a:pt x="4" y="73"/>
                    <a:pt x="4" y="71"/>
                  </a:cubicBezTo>
                  <a:cubicBezTo>
                    <a:pt x="5" y="71"/>
                    <a:pt x="7" y="71"/>
                    <a:pt x="9" y="71"/>
                  </a:cubicBezTo>
                  <a:cubicBezTo>
                    <a:pt x="11" y="71"/>
                    <a:pt x="13" y="68"/>
                    <a:pt x="15" y="67"/>
                  </a:cubicBezTo>
                  <a:cubicBezTo>
                    <a:pt x="17" y="63"/>
                    <a:pt x="17" y="60"/>
                    <a:pt x="15" y="58"/>
                  </a:cubicBezTo>
                  <a:cubicBezTo>
                    <a:pt x="14" y="58"/>
                    <a:pt x="12" y="58"/>
                    <a:pt x="11" y="58"/>
                  </a:cubicBezTo>
                  <a:cubicBezTo>
                    <a:pt x="7" y="55"/>
                    <a:pt x="4" y="54"/>
                    <a:pt x="0" y="53"/>
                  </a:cubicBezTo>
                  <a:close/>
                  <a:moveTo>
                    <a:pt x="89" y="131"/>
                  </a:moveTo>
                  <a:cubicBezTo>
                    <a:pt x="85" y="128"/>
                    <a:pt x="85" y="126"/>
                    <a:pt x="84" y="124"/>
                  </a:cubicBezTo>
                  <a:cubicBezTo>
                    <a:pt x="83" y="120"/>
                    <a:pt x="81" y="118"/>
                    <a:pt x="80" y="116"/>
                  </a:cubicBezTo>
                  <a:cubicBezTo>
                    <a:pt x="80" y="111"/>
                    <a:pt x="80" y="112"/>
                    <a:pt x="83" y="109"/>
                  </a:cubicBezTo>
                  <a:cubicBezTo>
                    <a:pt x="84" y="101"/>
                    <a:pt x="84" y="100"/>
                    <a:pt x="91" y="94"/>
                  </a:cubicBezTo>
                  <a:cubicBezTo>
                    <a:pt x="95" y="91"/>
                    <a:pt x="98" y="88"/>
                    <a:pt x="102" y="85"/>
                  </a:cubicBezTo>
                  <a:cubicBezTo>
                    <a:pt x="105" y="81"/>
                    <a:pt x="108" y="78"/>
                    <a:pt x="112" y="73"/>
                  </a:cubicBezTo>
                  <a:cubicBezTo>
                    <a:pt x="115" y="71"/>
                    <a:pt x="115" y="69"/>
                    <a:pt x="116" y="66"/>
                  </a:cubicBezTo>
                  <a:cubicBezTo>
                    <a:pt x="116" y="58"/>
                    <a:pt x="119" y="60"/>
                    <a:pt x="123" y="55"/>
                  </a:cubicBezTo>
                  <a:cubicBezTo>
                    <a:pt x="123" y="52"/>
                    <a:pt x="123" y="47"/>
                    <a:pt x="123" y="44"/>
                  </a:cubicBezTo>
                  <a:cubicBezTo>
                    <a:pt x="125" y="42"/>
                    <a:pt x="125" y="39"/>
                    <a:pt x="126" y="37"/>
                  </a:cubicBezTo>
                  <a:cubicBezTo>
                    <a:pt x="126" y="35"/>
                    <a:pt x="127" y="34"/>
                    <a:pt x="128" y="33"/>
                  </a:cubicBezTo>
                  <a:cubicBezTo>
                    <a:pt x="129" y="33"/>
                    <a:pt x="130" y="33"/>
                    <a:pt x="131" y="33"/>
                  </a:cubicBezTo>
                  <a:cubicBezTo>
                    <a:pt x="133" y="34"/>
                    <a:pt x="135" y="36"/>
                    <a:pt x="137" y="38"/>
                  </a:cubicBezTo>
                  <a:cubicBezTo>
                    <a:pt x="138" y="38"/>
                    <a:pt x="139" y="38"/>
                    <a:pt x="140" y="38"/>
                  </a:cubicBezTo>
                  <a:cubicBezTo>
                    <a:pt x="143" y="36"/>
                    <a:pt x="143" y="33"/>
                    <a:pt x="143" y="32"/>
                  </a:cubicBezTo>
                  <a:cubicBezTo>
                    <a:pt x="142" y="31"/>
                    <a:pt x="139" y="29"/>
                    <a:pt x="138" y="27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6" y="27"/>
                    <a:pt x="151" y="27"/>
                    <a:pt x="156" y="27"/>
                  </a:cubicBezTo>
                  <a:cubicBezTo>
                    <a:pt x="158" y="29"/>
                    <a:pt x="164" y="29"/>
                    <a:pt x="168" y="25"/>
                  </a:cubicBezTo>
                  <a:cubicBezTo>
                    <a:pt x="169" y="25"/>
                    <a:pt x="169" y="25"/>
                    <a:pt x="170" y="25"/>
                  </a:cubicBezTo>
                  <a:cubicBezTo>
                    <a:pt x="170" y="27"/>
                    <a:pt x="170" y="29"/>
                    <a:pt x="170" y="30"/>
                  </a:cubicBezTo>
                  <a:cubicBezTo>
                    <a:pt x="168" y="32"/>
                    <a:pt x="164" y="35"/>
                    <a:pt x="162" y="38"/>
                  </a:cubicBezTo>
                  <a:cubicBezTo>
                    <a:pt x="162" y="42"/>
                    <a:pt x="163" y="43"/>
                    <a:pt x="171" y="43"/>
                  </a:cubicBezTo>
                  <a:cubicBezTo>
                    <a:pt x="174" y="41"/>
                    <a:pt x="177" y="40"/>
                    <a:pt x="181" y="39"/>
                  </a:cubicBezTo>
                  <a:cubicBezTo>
                    <a:pt x="182" y="39"/>
                    <a:pt x="183" y="39"/>
                    <a:pt x="184" y="39"/>
                  </a:cubicBezTo>
                  <a:cubicBezTo>
                    <a:pt x="184" y="39"/>
                    <a:pt x="185" y="40"/>
                    <a:pt x="186" y="40"/>
                  </a:cubicBezTo>
                  <a:cubicBezTo>
                    <a:pt x="192" y="40"/>
                    <a:pt x="195" y="33"/>
                    <a:pt x="203" y="36"/>
                  </a:cubicBezTo>
                  <a:cubicBezTo>
                    <a:pt x="205" y="38"/>
                    <a:pt x="206" y="40"/>
                    <a:pt x="208" y="42"/>
                  </a:cubicBezTo>
                  <a:cubicBezTo>
                    <a:pt x="210" y="45"/>
                    <a:pt x="213" y="48"/>
                    <a:pt x="216" y="53"/>
                  </a:cubicBezTo>
                  <a:cubicBezTo>
                    <a:pt x="216" y="54"/>
                    <a:pt x="216" y="54"/>
                    <a:pt x="216" y="55"/>
                  </a:cubicBezTo>
                  <a:cubicBezTo>
                    <a:pt x="212" y="55"/>
                    <a:pt x="212" y="56"/>
                    <a:pt x="210" y="57"/>
                  </a:cubicBezTo>
                  <a:cubicBezTo>
                    <a:pt x="208" y="59"/>
                    <a:pt x="203" y="60"/>
                    <a:pt x="206" y="65"/>
                  </a:cubicBezTo>
                  <a:cubicBezTo>
                    <a:pt x="206" y="65"/>
                    <a:pt x="206" y="65"/>
                    <a:pt x="206" y="66"/>
                  </a:cubicBezTo>
                  <a:cubicBezTo>
                    <a:pt x="201" y="68"/>
                    <a:pt x="195" y="72"/>
                    <a:pt x="189" y="76"/>
                  </a:cubicBezTo>
                  <a:cubicBezTo>
                    <a:pt x="189" y="76"/>
                    <a:pt x="188" y="77"/>
                    <a:pt x="187" y="78"/>
                  </a:cubicBezTo>
                  <a:cubicBezTo>
                    <a:pt x="185" y="78"/>
                    <a:pt x="184" y="77"/>
                    <a:pt x="184" y="77"/>
                  </a:cubicBezTo>
                  <a:cubicBezTo>
                    <a:pt x="183" y="77"/>
                    <a:pt x="182" y="77"/>
                    <a:pt x="181" y="77"/>
                  </a:cubicBezTo>
                  <a:cubicBezTo>
                    <a:pt x="180" y="77"/>
                    <a:pt x="179" y="78"/>
                    <a:pt x="179" y="79"/>
                  </a:cubicBezTo>
                  <a:cubicBezTo>
                    <a:pt x="178" y="79"/>
                    <a:pt x="177" y="79"/>
                    <a:pt x="177" y="79"/>
                  </a:cubicBezTo>
                  <a:cubicBezTo>
                    <a:pt x="174" y="76"/>
                    <a:pt x="173" y="77"/>
                    <a:pt x="171" y="77"/>
                  </a:cubicBezTo>
                  <a:cubicBezTo>
                    <a:pt x="171" y="79"/>
                    <a:pt x="171" y="80"/>
                    <a:pt x="171" y="82"/>
                  </a:cubicBezTo>
                  <a:cubicBezTo>
                    <a:pt x="169" y="84"/>
                    <a:pt x="167" y="81"/>
                    <a:pt x="165" y="86"/>
                  </a:cubicBezTo>
                  <a:cubicBezTo>
                    <a:pt x="161" y="86"/>
                    <a:pt x="162" y="85"/>
                    <a:pt x="161" y="83"/>
                  </a:cubicBezTo>
                  <a:cubicBezTo>
                    <a:pt x="160" y="83"/>
                    <a:pt x="160" y="83"/>
                    <a:pt x="160" y="83"/>
                  </a:cubicBezTo>
                  <a:cubicBezTo>
                    <a:pt x="158" y="81"/>
                    <a:pt x="157" y="80"/>
                    <a:pt x="155" y="79"/>
                  </a:cubicBezTo>
                  <a:cubicBezTo>
                    <a:pt x="155" y="79"/>
                    <a:pt x="154" y="79"/>
                    <a:pt x="153" y="79"/>
                  </a:cubicBezTo>
                  <a:cubicBezTo>
                    <a:pt x="152" y="81"/>
                    <a:pt x="152" y="81"/>
                    <a:pt x="151" y="83"/>
                  </a:cubicBezTo>
                  <a:cubicBezTo>
                    <a:pt x="150" y="85"/>
                    <a:pt x="148" y="87"/>
                    <a:pt x="147" y="89"/>
                  </a:cubicBezTo>
                  <a:cubicBezTo>
                    <a:pt x="143" y="91"/>
                    <a:pt x="143" y="91"/>
                    <a:pt x="140" y="94"/>
                  </a:cubicBezTo>
                  <a:cubicBezTo>
                    <a:pt x="139" y="94"/>
                    <a:pt x="138" y="95"/>
                    <a:pt x="136" y="95"/>
                  </a:cubicBezTo>
                  <a:cubicBezTo>
                    <a:pt x="135" y="96"/>
                    <a:pt x="134" y="97"/>
                    <a:pt x="133" y="99"/>
                  </a:cubicBezTo>
                  <a:cubicBezTo>
                    <a:pt x="128" y="99"/>
                    <a:pt x="127" y="99"/>
                    <a:pt x="125" y="101"/>
                  </a:cubicBezTo>
                  <a:cubicBezTo>
                    <a:pt x="125" y="101"/>
                    <a:pt x="125" y="102"/>
                    <a:pt x="124" y="103"/>
                  </a:cubicBezTo>
                  <a:cubicBezTo>
                    <a:pt x="124" y="103"/>
                    <a:pt x="123" y="103"/>
                    <a:pt x="122" y="103"/>
                  </a:cubicBezTo>
                  <a:cubicBezTo>
                    <a:pt x="118" y="101"/>
                    <a:pt x="118" y="102"/>
                    <a:pt x="114" y="103"/>
                  </a:cubicBezTo>
                  <a:cubicBezTo>
                    <a:pt x="110" y="104"/>
                    <a:pt x="107" y="105"/>
                    <a:pt x="104" y="106"/>
                  </a:cubicBezTo>
                  <a:cubicBezTo>
                    <a:pt x="99" y="107"/>
                    <a:pt x="97" y="107"/>
                    <a:pt x="94" y="110"/>
                  </a:cubicBezTo>
                  <a:cubicBezTo>
                    <a:pt x="94" y="112"/>
                    <a:pt x="93" y="113"/>
                    <a:pt x="93" y="114"/>
                  </a:cubicBezTo>
                  <a:cubicBezTo>
                    <a:pt x="89" y="116"/>
                    <a:pt x="88" y="116"/>
                    <a:pt x="88" y="120"/>
                  </a:cubicBezTo>
                  <a:cubicBezTo>
                    <a:pt x="90" y="122"/>
                    <a:pt x="95" y="125"/>
                    <a:pt x="95" y="129"/>
                  </a:cubicBezTo>
                  <a:cubicBezTo>
                    <a:pt x="93" y="130"/>
                    <a:pt x="90" y="131"/>
                    <a:pt x="89" y="131"/>
                  </a:cubicBezTo>
                  <a:close/>
                  <a:moveTo>
                    <a:pt x="283" y="82"/>
                  </a:moveTo>
                  <a:cubicBezTo>
                    <a:pt x="281" y="79"/>
                    <a:pt x="280" y="77"/>
                    <a:pt x="278" y="74"/>
                  </a:cubicBezTo>
                  <a:cubicBezTo>
                    <a:pt x="277" y="73"/>
                    <a:pt x="276" y="73"/>
                    <a:pt x="275" y="73"/>
                  </a:cubicBezTo>
                  <a:cubicBezTo>
                    <a:pt x="274" y="69"/>
                    <a:pt x="272" y="66"/>
                    <a:pt x="271" y="65"/>
                  </a:cubicBezTo>
                  <a:cubicBezTo>
                    <a:pt x="270" y="64"/>
                    <a:pt x="270" y="63"/>
                    <a:pt x="270" y="61"/>
                  </a:cubicBezTo>
                  <a:cubicBezTo>
                    <a:pt x="271" y="58"/>
                    <a:pt x="272" y="55"/>
                    <a:pt x="272" y="52"/>
                  </a:cubicBezTo>
                  <a:cubicBezTo>
                    <a:pt x="270" y="44"/>
                    <a:pt x="273" y="43"/>
                    <a:pt x="276" y="39"/>
                  </a:cubicBezTo>
                  <a:cubicBezTo>
                    <a:pt x="276" y="37"/>
                    <a:pt x="276" y="35"/>
                    <a:pt x="277" y="33"/>
                  </a:cubicBezTo>
                  <a:cubicBezTo>
                    <a:pt x="279" y="26"/>
                    <a:pt x="280" y="23"/>
                    <a:pt x="284" y="19"/>
                  </a:cubicBezTo>
                  <a:cubicBezTo>
                    <a:pt x="286" y="17"/>
                    <a:pt x="288" y="16"/>
                    <a:pt x="291" y="14"/>
                  </a:cubicBezTo>
                  <a:cubicBezTo>
                    <a:pt x="293" y="14"/>
                    <a:pt x="294" y="14"/>
                    <a:pt x="296" y="14"/>
                  </a:cubicBezTo>
                  <a:cubicBezTo>
                    <a:pt x="296" y="15"/>
                    <a:pt x="298" y="19"/>
                    <a:pt x="297" y="21"/>
                  </a:cubicBezTo>
                  <a:cubicBezTo>
                    <a:pt x="294" y="26"/>
                    <a:pt x="296" y="36"/>
                    <a:pt x="296" y="44"/>
                  </a:cubicBezTo>
                  <a:cubicBezTo>
                    <a:pt x="294" y="49"/>
                    <a:pt x="291" y="56"/>
                    <a:pt x="287" y="61"/>
                  </a:cubicBezTo>
                  <a:cubicBezTo>
                    <a:pt x="287" y="62"/>
                    <a:pt x="287" y="63"/>
                    <a:pt x="286" y="64"/>
                  </a:cubicBezTo>
                  <a:cubicBezTo>
                    <a:pt x="286" y="69"/>
                    <a:pt x="285" y="76"/>
                    <a:pt x="285" y="81"/>
                  </a:cubicBezTo>
                  <a:cubicBezTo>
                    <a:pt x="284" y="81"/>
                    <a:pt x="283" y="82"/>
                    <a:pt x="283" y="82"/>
                  </a:cubicBezTo>
                  <a:close/>
                </a:path>
              </a:pathLst>
            </a:custGeom>
            <a:solidFill>
              <a:srgbClr val="256885"/>
            </a:solidFill>
            <a:ln w="7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37" name="Freeform 72">
              <a:extLst>
                <a:ext uri="{FF2B5EF4-FFF2-40B4-BE49-F238E27FC236}">
                  <a16:creationId xmlns:a16="http://schemas.microsoft.com/office/drawing/2014/main" xmlns="" id="{45511BE2-5C62-4FDD-88B0-FABA51BB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4980782"/>
              <a:ext cx="717550" cy="1173162"/>
            </a:xfrm>
            <a:custGeom>
              <a:avLst/>
              <a:gdLst>
                <a:gd name="T0" fmla="*/ 2147483646 w 273"/>
                <a:gd name="T1" fmla="*/ 2147483646 h 447"/>
                <a:gd name="T2" fmla="*/ 2147483646 w 273"/>
                <a:gd name="T3" fmla="*/ 2147483646 h 447"/>
                <a:gd name="T4" fmla="*/ 2147483646 w 273"/>
                <a:gd name="T5" fmla="*/ 2147483646 h 447"/>
                <a:gd name="T6" fmla="*/ 2147483646 w 273"/>
                <a:gd name="T7" fmla="*/ 2147483646 h 447"/>
                <a:gd name="T8" fmla="*/ 2147483646 w 273"/>
                <a:gd name="T9" fmla="*/ 0 h 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447"/>
                <a:gd name="T17" fmla="*/ 273 w 273"/>
                <a:gd name="T18" fmla="*/ 447 h 4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447">
                  <a:moveTo>
                    <a:pt x="25" y="168"/>
                  </a:moveTo>
                  <a:cubicBezTo>
                    <a:pt x="85" y="287"/>
                    <a:pt x="11" y="300"/>
                    <a:pt x="5" y="359"/>
                  </a:cubicBezTo>
                  <a:cubicBezTo>
                    <a:pt x="0" y="380"/>
                    <a:pt x="15" y="447"/>
                    <a:pt x="110" y="415"/>
                  </a:cubicBezTo>
                  <a:cubicBezTo>
                    <a:pt x="237" y="320"/>
                    <a:pt x="208" y="234"/>
                    <a:pt x="218" y="147"/>
                  </a:cubicBezTo>
                  <a:cubicBezTo>
                    <a:pt x="233" y="68"/>
                    <a:pt x="273" y="78"/>
                    <a:pt x="262" y="0"/>
                  </a:cubicBezTo>
                </a:path>
              </a:pathLst>
            </a:custGeom>
            <a:noFill/>
            <a:ln w="6350">
              <a:solidFill>
                <a:srgbClr val="25688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/>
              </a:endParaRPr>
            </a:p>
          </p:txBody>
        </p:sp>
      </p:grpSp>
      <p:sp>
        <p:nvSpPr>
          <p:cNvPr id="38" name="Rectangle 127">
            <a:extLst>
              <a:ext uri="{FF2B5EF4-FFF2-40B4-BE49-F238E27FC236}">
                <a16:creationId xmlns:a16="http://schemas.microsoft.com/office/drawing/2014/main" xmlns="" id="{74A39706-773D-4349-A175-2869C92C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294857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济南</a:t>
            </a:r>
          </a:p>
        </p:txBody>
      </p:sp>
      <p:sp>
        <p:nvSpPr>
          <p:cNvPr id="39" name="Rectangle 127">
            <a:extLst>
              <a:ext uri="{FF2B5EF4-FFF2-40B4-BE49-F238E27FC236}">
                <a16:creationId xmlns:a16="http://schemas.microsoft.com/office/drawing/2014/main" xmlns="" id="{E3343910-9ABC-4933-93A4-5324E5C3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8" y="3704432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河南</a:t>
            </a:r>
          </a:p>
        </p:txBody>
      </p:sp>
      <p:sp>
        <p:nvSpPr>
          <p:cNvPr id="40" name="Rectangle 127">
            <a:extLst>
              <a:ext uri="{FF2B5EF4-FFF2-40B4-BE49-F238E27FC236}">
                <a16:creationId xmlns:a16="http://schemas.microsoft.com/office/drawing/2014/main" xmlns="" id="{6A658A5C-8EBE-4F29-8D7C-8871796C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051" y="4061619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</a:p>
        </p:txBody>
      </p:sp>
      <p:sp>
        <p:nvSpPr>
          <p:cNvPr id="41" name="Rectangle 127">
            <a:extLst>
              <a:ext uri="{FF2B5EF4-FFF2-40B4-BE49-F238E27FC236}">
                <a16:creationId xmlns:a16="http://schemas.microsoft.com/office/drawing/2014/main" xmlns="" id="{E8F3F105-8721-4C64-A7E3-69340C811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469" y="3888581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</a:p>
        </p:txBody>
      </p:sp>
      <p:sp>
        <p:nvSpPr>
          <p:cNvPr id="42" name="Rectangle 127">
            <a:extLst>
              <a:ext uri="{FF2B5EF4-FFF2-40B4-BE49-F238E27FC236}">
                <a16:creationId xmlns:a16="http://schemas.microsoft.com/office/drawing/2014/main" xmlns="" id="{504BFA5C-A263-4B98-858C-4839B60CD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031" y="4061619"/>
            <a:ext cx="204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上海</a:t>
            </a:r>
          </a:p>
        </p:txBody>
      </p:sp>
      <p:sp>
        <p:nvSpPr>
          <p:cNvPr id="43" name="Rectangle 127">
            <a:extLst>
              <a:ext uri="{FF2B5EF4-FFF2-40B4-BE49-F238E27FC236}">
                <a16:creationId xmlns:a16="http://schemas.microsoft.com/office/drawing/2014/main" xmlns="" id="{321823FD-B94F-4FCE-BDC4-EFC91D8E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534" y="5045693"/>
            <a:ext cx="119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台</a:t>
            </a:r>
            <a:endParaRPr lang="en-US" altLang="zh-CN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湾</a:t>
            </a:r>
          </a:p>
        </p:txBody>
      </p:sp>
      <p:sp>
        <p:nvSpPr>
          <p:cNvPr id="44" name="Rectangle 127">
            <a:extLst>
              <a:ext uri="{FF2B5EF4-FFF2-40B4-BE49-F238E27FC236}">
                <a16:creationId xmlns:a16="http://schemas.microsoft.com/office/drawing/2014/main" xmlns="" id="{FD1F2C8D-9D41-475E-8776-E2C4CB5E0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4788694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</a:p>
        </p:txBody>
      </p:sp>
      <p:sp>
        <p:nvSpPr>
          <p:cNvPr id="45" name="Rectangle 127">
            <a:extLst>
              <a:ext uri="{FF2B5EF4-FFF2-40B4-BE49-F238E27FC236}">
                <a16:creationId xmlns:a16="http://schemas.microsoft.com/office/drawing/2014/main" xmlns="" id="{794D2CEC-C3DA-40C4-AC07-AF398192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347" y="4455319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</a:t>
            </a:r>
          </a:p>
        </p:txBody>
      </p:sp>
      <p:sp>
        <p:nvSpPr>
          <p:cNvPr id="46" name="Rectangle 127">
            <a:extLst>
              <a:ext uri="{FF2B5EF4-FFF2-40B4-BE49-F238E27FC236}">
                <a16:creationId xmlns:a16="http://schemas.microsoft.com/office/drawing/2014/main" xmlns="" id="{19BEC657-AC75-4CC4-ADB5-88887D23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659" y="4334669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</a:t>
            </a:r>
          </a:p>
        </p:txBody>
      </p:sp>
      <p:sp>
        <p:nvSpPr>
          <p:cNvPr id="47" name="Rectangle 127">
            <a:extLst>
              <a:ext uri="{FF2B5EF4-FFF2-40B4-BE49-F238E27FC236}">
                <a16:creationId xmlns:a16="http://schemas.microsoft.com/office/drawing/2014/main" xmlns="" id="{901E8712-69B4-4A7A-AB41-5AC3218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307" y="5226844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</a:p>
        </p:txBody>
      </p:sp>
      <p:sp>
        <p:nvSpPr>
          <p:cNvPr id="48" name="Rectangle 127">
            <a:extLst>
              <a:ext uri="{FF2B5EF4-FFF2-40B4-BE49-F238E27FC236}">
                <a16:creationId xmlns:a16="http://schemas.microsoft.com/office/drawing/2014/main" xmlns="" id="{3785994B-C64F-4FE4-AC21-CEA05ED85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6" y="4561682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湖南</a:t>
            </a:r>
          </a:p>
        </p:txBody>
      </p:sp>
      <p:sp>
        <p:nvSpPr>
          <p:cNvPr id="49" name="Rectangle 127">
            <a:extLst>
              <a:ext uri="{FF2B5EF4-FFF2-40B4-BE49-F238E27FC236}">
                <a16:creationId xmlns:a16="http://schemas.microsoft.com/office/drawing/2014/main" xmlns="" id="{1A9825E1-D514-4722-BCEB-B191B3006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97" y="5300134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广西</a:t>
            </a:r>
          </a:p>
        </p:txBody>
      </p:sp>
      <p:sp>
        <p:nvSpPr>
          <p:cNvPr id="50" name="Rectangle 127">
            <a:extLst>
              <a:ext uri="{FF2B5EF4-FFF2-40B4-BE49-F238E27FC236}">
                <a16:creationId xmlns:a16="http://schemas.microsoft.com/office/drawing/2014/main" xmlns="" id="{FB2EF412-C499-48BF-BB7E-DC9CC6204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4847432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</a:t>
            </a:r>
          </a:p>
        </p:txBody>
      </p:sp>
      <p:sp>
        <p:nvSpPr>
          <p:cNvPr id="51" name="Rectangle 127">
            <a:extLst>
              <a:ext uri="{FF2B5EF4-FFF2-40B4-BE49-F238E27FC236}">
                <a16:creationId xmlns:a16="http://schemas.microsoft.com/office/drawing/2014/main" xmlns="" id="{8117F7B2-B6D4-4B22-BFA5-52E2814A4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282" y="5072063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云南</a:t>
            </a:r>
          </a:p>
        </p:txBody>
      </p:sp>
      <p:sp>
        <p:nvSpPr>
          <p:cNvPr id="52" name="Rectangle 127">
            <a:extLst>
              <a:ext uri="{FF2B5EF4-FFF2-40B4-BE49-F238E27FC236}">
                <a16:creationId xmlns:a16="http://schemas.microsoft.com/office/drawing/2014/main" xmlns="" id="{5DC3E6C0-4670-4080-A2F1-4BAB2EAA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1" y="4152107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湖北</a:t>
            </a:r>
          </a:p>
        </p:txBody>
      </p:sp>
      <p:sp>
        <p:nvSpPr>
          <p:cNvPr id="53" name="Rectangle 127">
            <a:extLst>
              <a:ext uri="{FF2B5EF4-FFF2-40B4-BE49-F238E27FC236}">
                <a16:creationId xmlns:a16="http://schemas.microsoft.com/office/drawing/2014/main" xmlns="" id="{77403CDC-68B7-4880-8C45-FD424AD2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6" y="4275932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</a:t>
            </a:r>
          </a:p>
        </p:txBody>
      </p:sp>
      <p:sp>
        <p:nvSpPr>
          <p:cNvPr id="54" name="Rectangle 127">
            <a:extLst>
              <a:ext uri="{FF2B5EF4-FFF2-40B4-BE49-F238E27FC236}">
                <a16:creationId xmlns:a16="http://schemas.microsoft.com/office/drawing/2014/main" xmlns="" id="{565B7930-E60E-456F-BA47-52E420D4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6" y="4275932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</a:t>
            </a:r>
          </a:p>
        </p:txBody>
      </p:sp>
      <p:sp>
        <p:nvSpPr>
          <p:cNvPr id="55" name="Rectangle 127">
            <a:extLst>
              <a:ext uri="{FF2B5EF4-FFF2-40B4-BE49-F238E27FC236}">
                <a16:creationId xmlns:a16="http://schemas.microsoft.com/office/drawing/2014/main" xmlns="" id="{2A77E8E5-7DAE-4697-AE37-EAFF8B6A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3561557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甘肃</a:t>
            </a:r>
          </a:p>
        </p:txBody>
      </p:sp>
      <p:sp>
        <p:nvSpPr>
          <p:cNvPr id="56" name="Rectangle 127">
            <a:extLst>
              <a:ext uri="{FF2B5EF4-FFF2-40B4-BE49-F238E27FC236}">
                <a16:creationId xmlns:a16="http://schemas.microsoft.com/office/drawing/2014/main" xmlns="" id="{2E5432B5-FFC1-4B3E-8087-361761A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245" y="3186906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宁夏</a:t>
            </a:r>
          </a:p>
        </p:txBody>
      </p:sp>
      <p:sp>
        <p:nvSpPr>
          <p:cNvPr id="57" name="Rectangle 127">
            <a:extLst>
              <a:ext uri="{FF2B5EF4-FFF2-40B4-BE49-F238E27FC236}">
                <a16:creationId xmlns:a16="http://schemas.microsoft.com/office/drawing/2014/main" xmlns="" id="{B8933005-CB2A-4FB0-9943-B256B18B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2632869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内蒙古</a:t>
            </a:r>
          </a:p>
        </p:txBody>
      </p:sp>
      <p:sp>
        <p:nvSpPr>
          <p:cNvPr id="58" name="Rectangle 127">
            <a:extLst>
              <a:ext uri="{FF2B5EF4-FFF2-40B4-BE49-F238E27FC236}">
                <a16:creationId xmlns:a16="http://schemas.microsoft.com/office/drawing/2014/main" xmlns="" id="{D977C492-F2E5-4BD1-85D7-A77291726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3347244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青海</a:t>
            </a:r>
          </a:p>
        </p:txBody>
      </p:sp>
      <p:sp>
        <p:nvSpPr>
          <p:cNvPr id="59" name="Rectangle 127">
            <a:extLst>
              <a:ext uri="{FF2B5EF4-FFF2-40B4-BE49-F238E27FC236}">
                <a16:creationId xmlns:a16="http://schemas.microsoft.com/office/drawing/2014/main" xmlns="" id="{D9F270FC-AADF-4CB4-9ED8-EB299D3E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1" y="4204494"/>
            <a:ext cx="2047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西藏</a:t>
            </a:r>
          </a:p>
        </p:txBody>
      </p:sp>
      <p:sp>
        <p:nvSpPr>
          <p:cNvPr id="60" name="Rectangle 127">
            <a:extLst>
              <a:ext uri="{FF2B5EF4-FFF2-40B4-BE49-F238E27FC236}">
                <a16:creationId xmlns:a16="http://schemas.microsoft.com/office/drawing/2014/main" xmlns="" id="{8CF149C6-901E-4F93-8810-DAF0B008E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6" y="2204244"/>
            <a:ext cx="2051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新疆</a:t>
            </a:r>
          </a:p>
        </p:txBody>
      </p:sp>
      <p:sp>
        <p:nvSpPr>
          <p:cNvPr id="61" name="Rectangle 127">
            <a:extLst>
              <a:ext uri="{FF2B5EF4-FFF2-40B4-BE49-F238E27FC236}">
                <a16:creationId xmlns:a16="http://schemas.microsoft.com/office/drawing/2014/main" xmlns="" id="{E07036F8-0B1D-434A-AF9A-656A870F9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746" y="3617119"/>
            <a:ext cx="2051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陕西</a:t>
            </a:r>
          </a:p>
        </p:txBody>
      </p:sp>
      <p:sp>
        <p:nvSpPr>
          <p:cNvPr id="62" name="Rectangle 127">
            <a:extLst>
              <a:ext uri="{FF2B5EF4-FFF2-40B4-BE49-F238E27FC236}">
                <a16:creationId xmlns:a16="http://schemas.microsoft.com/office/drawing/2014/main" xmlns="" id="{429CF69D-0931-446A-90D6-CEDFD43E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626" y="3171745"/>
            <a:ext cx="2051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</a:t>
            </a:r>
          </a:p>
        </p:txBody>
      </p:sp>
      <p:sp>
        <p:nvSpPr>
          <p:cNvPr id="63" name="Rectangle 127">
            <a:extLst>
              <a:ext uri="{FF2B5EF4-FFF2-40B4-BE49-F238E27FC236}">
                <a16:creationId xmlns:a16="http://schemas.microsoft.com/office/drawing/2014/main" xmlns="" id="{1D5C80E4-C357-4D07-9014-05048E813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556" y="2970648"/>
            <a:ext cx="20518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</a:t>
            </a:r>
          </a:p>
        </p:txBody>
      </p:sp>
      <p:sp>
        <p:nvSpPr>
          <p:cNvPr id="64" name="Rectangle 127">
            <a:extLst>
              <a:ext uri="{FF2B5EF4-FFF2-40B4-BE49-F238E27FC236}">
                <a16:creationId xmlns:a16="http://schemas.microsoft.com/office/drawing/2014/main" xmlns="" id="{4CED8E47-E78C-4AC4-8FFA-353FC1CA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108" y="2689895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</a:p>
        </p:txBody>
      </p:sp>
      <p:sp>
        <p:nvSpPr>
          <p:cNvPr id="65" name="Rectangle 127">
            <a:extLst>
              <a:ext uri="{FF2B5EF4-FFF2-40B4-BE49-F238E27FC236}">
                <a16:creationId xmlns:a16="http://schemas.microsoft.com/office/drawing/2014/main" xmlns="" id="{9DE506B7-84DD-4CD6-916E-BF47609C5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3" y="2418557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</a:t>
            </a:r>
          </a:p>
        </p:txBody>
      </p:sp>
      <p:sp>
        <p:nvSpPr>
          <p:cNvPr id="66" name="Rectangle 127">
            <a:extLst>
              <a:ext uri="{FF2B5EF4-FFF2-40B4-BE49-F238E27FC236}">
                <a16:creationId xmlns:a16="http://schemas.microsoft.com/office/drawing/2014/main" xmlns="" id="{A4F97A40-5E43-455F-B66F-4BEF8061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863" y="2061369"/>
            <a:ext cx="2047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吉林</a:t>
            </a:r>
          </a:p>
        </p:txBody>
      </p:sp>
      <p:sp>
        <p:nvSpPr>
          <p:cNvPr id="67" name="Rectangle 127">
            <a:extLst>
              <a:ext uri="{FF2B5EF4-FFF2-40B4-BE49-F238E27FC236}">
                <a16:creationId xmlns:a16="http://schemas.microsoft.com/office/drawing/2014/main" xmlns="" id="{3945813D-9860-448B-A918-397EDC6F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915" y="2891632"/>
            <a:ext cx="2047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天津</a:t>
            </a:r>
          </a:p>
        </p:txBody>
      </p:sp>
      <p:sp>
        <p:nvSpPr>
          <p:cNvPr id="68" name="Rectangle 127">
            <a:extLst>
              <a:ext uri="{FF2B5EF4-FFF2-40B4-BE49-F238E27FC236}">
                <a16:creationId xmlns:a16="http://schemas.microsoft.com/office/drawing/2014/main" xmlns="" id="{26EA2864-A961-4A47-B9A2-DAC188F8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832" y="1606730"/>
            <a:ext cx="3079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黑龙江</a:t>
            </a:r>
          </a:p>
        </p:txBody>
      </p:sp>
      <p:sp>
        <p:nvSpPr>
          <p:cNvPr id="69" name="Rectangle 127">
            <a:extLst>
              <a:ext uri="{FF2B5EF4-FFF2-40B4-BE49-F238E27FC236}">
                <a16:creationId xmlns:a16="http://schemas.microsoft.com/office/drawing/2014/main" xmlns="" id="{1DA4D37A-439D-4B8E-8C82-9BBEF6BC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5490369"/>
            <a:ext cx="2047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香港</a:t>
            </a:r>
          </a:p>
        </p:txBody>
      </p:sp>
      <p:sp>
        <p:nvSpPr>
          <p:cNvPr id="70" name="Rectangle 127">
            <a:extLst>
              <a:ext uri="{FF2B5EF4-FFF2-40B4-BE49-F238E27FC236}">
                <a16:creationId xmlns:a16="http://schemas.microsoft.com/office/drawing/2014/main" xmlns="" id="{B8EEF448-45C6-4B7B-BDB8-4ED200D40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5561807"/>
            <a:ext cx="2047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澳门</a:t>
            </a:r>
          </a:p>
        </p:txBody>
      </p:sp>
      <p:sp>
        <p:nvSpPr>
          <p:cNvPr id="71" name="Rectangle 127">
            <a:extLst>
              <a:ext uri="{FF2B5EF4-FFF2-40B4-BE49-F238E27FC236}">
                <a16:creationId xmlns:a16="http://schemas.microsoft.com/office/drawing/2014/main" xmlns="" id="{9BCFA19F-FE45-48A1-83E2-445B33AC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434" y="5934869"/>
            <a:ext cx="20518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海南</a:t>
            </a:r>
          </a:p>
        </p:txBody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xmlns="" id="{68F52403-9217-47EC-9661-BD3730087800}"/>
              </a:ext>
            </a:extLst>
          </p:cNvPr>
          <p:cNvSpPr>
            <a:spLocks noChangeAspect="1"/>
          </p:cNvSpPr>
          <p:nvPr/>
        </p:nvSpPr>
        <p:spPr bwMode="auto">
          <a:xfrm>
            <a:off x="7786957" y="2780382"/>
            <a:ext cx="117754" cy="193469"/>
          </a:xfrm>
          <a:custGeom>
            <a:avLst/>
            <a:gdLst>
              <a:gd name="T0" fmla="*/ 19 w 105"/>
              <a:gd name="T1" fmla="*/ 32 h 173"/>
              <a:gd name="T2" fmla="*/ 13 w 105"/>
              <a:gd name="T3" fmla="*/ 35 h 173"/>
              <a:gd name="T4" fmla="*/ 3 w 105"/>
              <a:gd name="T5" fmla="*/ 33 h 173"/>
              <a:gd name="T6" fmla="*/ 1 w 105"/>
              <a:gd name="T7" fmla="*/ 31 h 173"/>
              <a:gd name="T8" fmla="*/ 0 w 105"/>
              <a:gd name="T9" fmla="*/ 15 h 173"/>
              <a:gd name="T10" fmla="*/ 9 w 105"/>
              <a:gd name="T11" fmla="*/ 11 h 173"/>
              <a:gd name="T12" fmla="*/ 8 w 105"/>
              <a:gd name="T13" fmla="*/ 9 h 173"/>
              <a:gd name="T14" fmla="*/ 10 w 105"/>
              <a:gd name="T15" fmla="*/ 3 h 173"/>
              <a:gd name="T16" fmla="*/ 10 w 105"/>
              <a:gd name="T17" fmla="*/ 0 h 173"/>
              <a:gd name="T18" fmla="*/ 14 w 105"/>
              <a:gd name="T19" fmla="*/ 1 h 173"/>
              <a:gd name="T20" fmla="*/ 15 w 105"/>
              <a:gd name="T21" fmla="*/ 7 h 173"/>
              <a:gd name="T22" fmla="*/ 14 w 105"/>
              <a:gd name="T23" fmla="*/ 10 h 173"/>
              <a:gd name="T24" fmla="*/ 22 w 105"/>
              <a:gd name="T25" fmla="*/ 15 h 173"/>
              <a:gd name="T26" fmla="*/ 23 w 105"/>
              <a:gd name="T27" fmla="*/ 19 h 173"/>
              <a:gd name="T28" fmla="*/ 19 w 105"/>
              <a:gd name="T29" fmla="*/ 21 h 173"/>
              <a:gd name="T30" fmla="*/ 17 w 105"/>
              <a:gd name="T31" fmla="*/ 28 h 173"/>
              <a:gd name="T32" fmla="*/ 19 w 105"/>
              <a:gd name="T33" fmla="*/ 32 h 1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"/>
              <a:gd name="T52" fmla="*/ 0 h 173"/>
              <a:gd name="T53" fmla="*/ 105 w 105"/>
              <a:gd name="T54" fmla="*/ 173 h 173"/>
              <a:gd name="connsiteX0" fmla="*/ 8190 w 9905"/>
              <a:gd name="connsiteY0" fmla="*/ 9191 h 9942"/>
              <a:gd name="connsiteX1" fmla="*/ 5714 w 9905"/>
              <a:gd name="connsiteY1" fmla="*/ 9942 h 9942"/>
              <a:gd name="connsiteX2" fmla="*/ 1333 w 9905"/>
              <a:gd name="connsiteY2" fmla="*/ 9364 h 9942"/>
              <a:gd name="connsiteX3" fmla="*/ 286 w 9905"/>
              <a:gd name="connsiteY3" fmla="*/ 8671 h 9942"/>
              <a:gd name="connsiteX4" fmla="*/ 0 w 9905"/>
              <a:gd name="connsiteY4" fmla="*/ 4277 h 9942"/>
              <a:gd name="connsiteX5" fmla="*/ 2074 w 9905"/>
              <a:gd name="connsiteY5" fmla="*/ 1414 h 9942"/>
              <a:gd name="connsiteX6" fmla="*/ 3524 w 9905"/>
              <a:gd name="connsiteY6" fmla="*/ 2486 h 9942"/>
              <a:gd name="connsiteX7" fmla="*/ 4190 w 9905"/>
              <a:gd name="connsiteY7" fmla="*/ 809 h 9942"/>
              <a:gd name="connsiteX8" fmla="*/ 4476 w 9905"/>
              <a:gd name="connsiteY8" fmla="*/ 0 h 9942"/>
              <a:gd name="connsiteX9" fmla="*/ 5905 w 9905"/>
              <a:gd name="connsiteY9" fmla="*/ 462 h 9942"/>
              <a:gd name="connsiteX10" fmla="*/ 6571 w 9905"/>
              <a:gd name="connsiteY10" fmla="*/ 1908 h 9942"/>
              <a:gd name="connsiteX11" fmla="*/ 6286 w 9905"/>
              <a:gd name="connsiteY11" fmla="*/ 2890 h 9942"/>
              <a:gd name="connsiteX12" fmla="*/ 9429 w 9905"/>
              <a:gd name="connsiteY12" fmla="*/ 4277 h 9942"/>
              <a:gd name="connsiteX13" fmla="*/ 9905 w 9905"/>
              <a:gd name="connsiteY13" fmla="*/ 5376 h 9942"/>
              <a:gd name="connsiteX14" fmla="*/ 8190 w 9905"/>
              <a:gd name="connsiteY14" fmla="*/ 6185 h 9942"/>
              <a:gd name="connsiteX15" fmla="*/ 7429 w 9905"/>
              <a:gd name="connsiteY15" fmla="*/ 8035 h 9942"/>
              <a:gd name="connsiteX16" fmla="*/ 8190 w 9905"/>
              <a:gd name="connsiteY16" fmla="*/ 9191 h 9942"/>
              <a:gd name="connsiteX0" fmla="*/ 8269 w 10000"/>
              <a:gd name="connsiteY0" fmla="*/ 9245 h 10811"/>
              <a:gd name="connsiteX1" fmla="*/ 6180 w 10000"/>
              <a:gd name="connsiteY1" fmla="*/ 10811 h 10811"/>
              <a:gd name="connsiteX2" fmla="*/ 1346 w 10000"/>
              <a:gd name="connsiteY2" fmla="*/ 9419 h 10811"/>
              <a:gd name="connsiteX3" fmla="*/ 289 w 10000"/>
              <a:gd name="connsiteY3" fmla="*/ 8722 h 10811"/>
              <a:gd name="connsiteX4" fmla="*/ 0 w 10000"/>
              <a:gd name="connsiteY4" fmla="*/ 4302 h 10811"/>
              <a:gd name="connsiteX5" fmla="*/ 2094 w 10000"/>
              <a:gd name="connsiteY5" fmla="*/ 1422 h 10811"/>
              <a:gd name="connsiteX6" fmla="*/ 3558 w 10000"/>
              <a:gd name="connsiteY6" fmla="*/ 2501 h 10811"/>
              <a:gd name="connsiteX7" fmla="*/ 4230 w 10000"/>
              <a:gd name="connsiteY7" fmla="*/ 814 h 10811"/>
              <a:gd name="connsiteX8" fmla="*/ 4519 w 10000"/>
              <a:gd name="connsiteY8" fmla="*/ 0 h 10811"/>
              <a:gd name="connsiteX9" fmla="*/ 5962 w 10000"/>
              <a:gd name="connsiteY9" fmla="*/ 465 h 10811"/>
              <a:gd name="connsiteX10" fmla="*/ 6634 w 10000"/>
              <a:gd name="connsiteY10" fmla="*/ 1919 h 10811"/>
              <a:gd name="connsiteX11" fmla="*/ 6346 w 10000"/>
              <a:gd name="connsiteY11" fmla="*/ 2907 h 10811"/>
              <a:gd name="connsiteX12" fmla="*/ 9519 w 10000"/>
              <a:gd name="connsiteY12" fmla="*/ 4302 h 10811"/>
              <a:gd name="connsiteX13" fmla="*/ 10000 w 10000"/>
              <a:gd name="connsiteY13" fmla="*/ 5407 h 10811"/>
              <a:gd name="connsiteX14" fmla="*/ 8269 w 10000"/>
              <a:gd name="connsiteY14" fmla="*/ 6221 h 10811"/>
              <a:gd name="connsiteX15" fmla="*/ 7500 w 10000"/>
              <a:gd name="connsiteY15" fmla="*/ 8082 h 10811"/>
              <a:gd name="connsiteX16" fmla="*/ 8269 w 10000"/>
              <a:gd name="connsiteY16" fmla="*/ 9245 h 1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811">
                <a:moveTo>
                  <a:pt x="8269" y="9245"/>
                </a:moveTo>
                <a:lnTo>
                  <a:pt x="6180" y="10811"/>
                </a:lnTo>
                <a:lnTo>
                  <a:pt x="1346" y="9419"/>
                </a:lnTo>
                <a:lnTo>
                  <a:pt x="289" y="8722"/>
                </a:lnTo>
                <a:cubicBezTo>
                  <a:pt x="193" y="7248"/>
                  <a:pt x="96" y="5775"/>
                  <a:pt x="0" y="4302"/>
                </a:cubicBezTo>
                <a:lnTo>
                  <a:pt x="2094" y="1422"/>
                </a:lnTo>
                <a:lnTo>
                  <a:pt x="3558" y="2501"/>
                </a:lnTo>
                <a:lnTo>
                  <a:pt x="4230" y="814"/>
                </a:lnTo>
                <a:cubicBezTo>
                  <a:pt x="4326" y="542"/>
                  <a:pt x="4423" y="272"/>
                  <a:pt x="4519" y="0"/>
                </a:cubicBezTo>
                <a:lnTo>
                  <a:pt x="5962" y="465"/>
                </a:lnTo>
                <a:lnTo>
                  <a:pt x="6634" y="1919"/>
                </a:lnTo>
                <a:lnTo>
                  <a:pt x="6346" y="2907"/>
                </a:lnTo>
                <a:lnTo>
                  <a:pt x="9519" y="4302"/>
                </a:lnTo>
                <a:lnTo>
                  <a:pt x="10000" y="5407"/>
                </a:lnTo>
                <a:lnTo>
                  <a:pt x="8269" y="6221"/>
                </a:lnTo>
                <a:lnTo>
                  <a:pt x="7500" y="8082"/>
                </a:lnTo>
                <a:lnTo>
                  <a:pt x="8269" y="9245"/>
                </a:lnTo>
              </a:path>
            </a:pathLst>
          </a:custGeom>
          <a:solidFill>
            <a:srgbClr val="256885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35</Words>
  <Application>Microsoft Office PowerPoint</Application>
  <PresentationFormat>宽屏</PresentationFormat>
  <Paragraphs>35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宋体</vt:lpstr>
      <vt:lpstr>微软雅黑</vt:lpstr>
      <vt:lpstr>Arial</vt:lpstr>
      <vt:lpstr>Arial Narrow</vt:lpstr>
      <vt:lpstr>Calibri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MiQ168;</dc:title>
  <dc:creator>MiQ168</dc:creator>
  <cp:lastModifiedBy>X</cp:lastModifiedBy>
  <cp:revision>28</cp:revision>
  <dcterms:modified xsi:type="dcterms:W3CDTF">2019-05-13T13:36:47Z</dcterms:modified>
</cp:coreProperties>
</file>